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2" r:id="rId5"/>
    <p:sldId id="279" r:id="rId6"/>
    <p:sldId id="267" r:id="rId7"/>
    <p:sldId id="260" r:id="rId8"/>
    <p:sldId id="259" r:id="rId9"/>
    <p:sldId id="276" r:id="rId10"/>
    <p:sldId id="277" r:id="rId11"/>
    <p:sldId id="278" r:id="rId12"/>
    <p:sldId id="27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3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  <a:alpha val="0"/>
                <a:lumMod val="76000"/>
                <a:lumOff val="2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0608DA-D30C-46E1-BB82-BA39C065F55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08C0D4-E65C-4A25-A0B0-58F309D4D78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4" Type="http://schemas.openxmlformats.org/officeDocument/2006/relationships/image" Target="../media/image13.jpe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916832"/>
            <a:ext cx="8229600" cy="25202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Группа оперативной профсоюзной помощи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Передвижная профсоюзная лаборатория (</a:t>
            </a:r>
            <a:r>
              <a:rPr lang="ru-RU" sz="2400" dirty="0" err="1" smtClean="0">
                <a:solidFill>
                  <a:srgbClr val="002060"/>
                </a:solidFill>
              </a:rPr>
              <a:t>Профмобиль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992888" cy="208823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Март 2018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Y:\Смирнов\95 ЛЕТ РЕСКОМУ\Логотипы\РЕСКОМ2_утвержде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76672"/>
            <a:ext cx="254033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Официальные и торжественные мероприятия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0126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Техническая поддержка проведения официальных мероприятий в честь важных дат для предприятий и организаций под эгидой Профсоюза.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7" name="Picture 5" descr="C:\Users\РескомПрофсоюза\Desktop\Машина ОПП\DSC_058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032" y="4149080"/>
            <a:ext cx="3838651" cy="23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225" y="4155304"/>
            <a:ext cx="5144802" cy="23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032" y="2348880"/>
            <a:ext cx="2016224" cy="173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3" y="2348880"/>
            <a:ext cx="2785043" cy="173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8842" y="2372232"/>
            <a:ext cx="3267637" cy="1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Культурно-массовые и туристско-спортивные мероприятия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36583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Техническая поддержка открытого туристского слета среди работников предприятий лесной отрасли Республики Коми на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призы Совета молодежи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СЛПК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(м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Коччойяг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Достаточная мощность оборудования для озвучки мероприятий под открытым небом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Составление и печать листовок, протоколов, непосредственно около стартов прямо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 машины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Мобильность расположения «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Профмобиля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 descr="04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439" y="3121238"/>
            <a:ext cx="1856680" cy="133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турслёт17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908" y="4631912"/>
            <a:ext cx="1856680" cy="93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турслёт285"/>
          <p:cNvPicPr>
            <a:picLocks noChangeAspect="1" noChangeArrowheads="1"/>
          </p:cNvPicPr>
          <p:nvPr/>
        </p:nvPicPr>
        <p:blipFill rotWithShape="1">
          <a:blip r:embed="rId4" cstate="screen">
            <a:lum bright="4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5749137"/>
            <a:ext cx="1867520" cy="90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Z:\Лене\для сайта\2017.06.10-11 Турслет\турслёт16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0579" y="3121238"/>
            <a:ext cx="2466850" cy="173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7"/>
          <a:stretch/>
        </p:blipFill>
        <p:spPr bwMode="auto">
          <a:xfrm>
            <a:off x="5647432" y="3121238"/>
            <a:ext cx="2533894" cy="173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Z:\Лене\для сайта\2017.06.10-11 Турслет\турслёт08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0579" y="4931303"/>
            <a:ext cx="4670747" cy="173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Встречи по обмену опытом и выездные семинары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61"/>
          <a:stretch/>
        </p:blipFill>
        <p:spPr bwMode="auto">
          <a:xfrm>
            <a:off x="384523" y="1604292"/>
            <a:ext cx="2640455" cy="208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50" y="3926407"/>
            <a:ext cx="3885273" cy="189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150" y="5827012"/>
            <a:ext cx="408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Профмобиль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» укрепляет дружеские связи между регионами.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92" r="5712" b="10561"/>
          <a:stretch/>
        </p:blipFill>
        <p:spPr bwMode="auto">
          <a:xfrm>
            <a:off x="4122477" y="1553554"/>
            <a:ext cx="4733453" cy="24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1355" y="4169087"/>
            <a:ext cx="47445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95536" y="-99392"/>
            <a:ext cx="8229600" cy="158417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Спасибо!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2" descr="Z:\Лене\для сайта\2017.06.10-11 Турслет\турслёт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76805"/>
            <a:ext cx="7488832" cy="499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Состав группы Оперативной профсоюзной помощи (ОПП)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Коми республиканской организации профсоюза работников лесных отраслей</a:t>
            </a:r>
          </a:p>
        </p:txBody>
      </p:sp>
      <p:pic>
        <p:nvPicPr>
          <p:cNvPr id="1026" name="Picture 2" descr="C:\Users\РескомПрофсоюза\Desktop\Машина ОПП\DSC_012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727" y="3429000"/>
            <a:ext cx="5421272" cy="321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Председатель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– модератор, руководитель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Заместитель председателя – юрист по трудовым вопросам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Правовой инспектор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Рослеспрофсоюза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ехнический инспектор труда – оператор 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Профмобиля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Специалист по связям с общественностью и СМИ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Члены республиканского комитета – из числа мобильной группы органайзеров (7 чел.)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Задачи </a:t>
            </a:r>
            <a:r>
              <a:rPr lang="ru-RU" sz="3200" dirty="0">
                <a:solidFill>
                  <a:srgbClr val="002060"/>
                </a:solidFill>
              </a:rPr>
              <a:t>«</a:t>
            </a:r>
            <a:r>
              <a:rPr lang="ru-RU" sz="3200" dirty="0" err="1">
                <a:solidFill>
                  <a:srgbClr val="002060"/>
                </a:solidFill>
              </a:rPr>
              <a:t>Профмобиля</a:t>
            </a:r>
            <a:r>
              <a:rPr lang="ru-RU" sz="3200" dirty="0">
                <a:solidFill>
                  <a:srgbClr val="002060"/>
                </a:solidFill>
              </a:rPr>
              <a:t>»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составе группы ОПП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36"/>
            <a:ext cx="8229600" cy="49685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Оперативное реагирование на критические ситуации в организациях и на предприятиях отрасли.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Техническое обеспечение групп органайзеров для работы по вовлечению новых членов профсоюза, укреплению профорганизаций и созданию новых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Визуальная реклама и пропаганда ПРОФСОЮЗА в городе, республике и в регионах Российской Федерации</a:t>
            </a:r>
            <a:endParaRPr lang="ru-RU" sz="1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Техническое сопровождение профсоюзных мероприятий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Создание положительного имиджа отраслевой организации и ПРОФСОЮЗА в целом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Техническое Оснащение «</a:t>
            </a:r>
            <a:r>
              <a:rPr lang="ru-RU" sz="2400" dirty="0" err="1" smtClean="0">
                <a:solidFill>
                  <a:srgbClr val="002060"/>
                </a:solidFill>
              </a:rPr>
              <a:t>Профмобиля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2"/>
          <a:stretch/>
        </p:blipFill>
        <p:spPr bwMode="auto">
          <a:xfrm>
            <a:off x="5220071" y="1079446"/>
            <a:ext cx="3774615" cy="545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4968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Автомобильный инвертор 12/2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20 V (AVS IN 2000 W)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Конденсатор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Sound Stream SC-5CA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Всепогодная 2-полосная звуковая система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DSP-458 DSPPA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(240 Вт)</a:t>
            </a:r>
          </a:p>
          <a:p>
            <a:endParaRPr lang="en-US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Микшер-усилитель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JPS-4800 (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480 Вт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Вокальная радиосистема с ручным передатчиком и капсюлем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D88 (AKG WMS40 mini VOKAL SET BD ISM2)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Сетевой фильтр</a:t>
            </a: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Ноутбук с программным обеспечением</a:t>
            </a: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Принтер цветной</a:t>
            </a: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Фото- видео камера</a:t>
            </a:r>
          </a:p>
          <a:p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Видеопроектор с экраном (при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30943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Техническое Оснащение «</a:t>
            </a:r>
            <a:r>
              <a:rPr lang="ru-RU" sz="2400" dirty="0" err="1" smtClean="0">
                <a:solidFill>
                  <a:srgbClr val="002060"/>
                </a:solidFill>
              </a:rPr>
              <a:t>Профмобиля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Z:\Лене\для сайта\2017.06.10-11 Турслет\турслёт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9288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2400" cap="all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рименение </a:t>
            </a:r>
            <a:r>
              <a:rPr lang="ru-RU" sz="2400" cap="all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400" cap="all" dirty="0" err="1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Профмобиля</a:t>
            </a:r>
            <a:r>
              <a:rPr lang="ru-RU" sz="2400" cap="all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» </a:t>
            </a:r>
            <a:br>
              <a:rPr lang="ru-RU" sz="2400" cap="all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cap="all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Коми республиканской организации профсоюза работников лесных отраслей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628800"/>
            <a:ext cx="7537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Первомайской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демонстрации 2017 года наш 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Профмобиль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 использовался 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качестве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головной машины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Федерации профсоюзов Республики Коми.</a:t>
            </a:r>
            <a:endParaRPr lang="ru-RU" b="1" dirty="0"/>
          </a:p>
        </p:txBody>
      </p:sp>
      <p:pic>
        <p:nvPicPr>
          <p:cNvPr id="3075" name="Picture 3" descr="C:\Users\РескомПрофсоюза\Desktop\Презентация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0" y="2564904"/>
            <a:ext cx="760591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150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Участие в переговорах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44675"/>
            <a:ext cx="8280400" cy="453707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РескомПрофсоюза\Desktop\Машина ОПП\DSC_01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93450" cy="279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126876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Профмобиль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 является неотъемлемой частью в работе республиканского комитета. Такой подход заставляет работодателя уважать мнение профсоюза и считаться с ним.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5" name="Picture 5" descr="C:\Users\РескомПрофсоюза\Desktop\Машина ОПП\DSC_012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004" y="3429000"/>
            <a:ext cx="4464496" cy="283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84302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Наглядная агитация обращает внимание окружающих, указывает руководителям предприятий на высокий статус нашей профсоюзной организации.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Мероприятия социальной направленности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РескомПрофсоюза\Desktop\Машина ОПП\DSC_00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660547" cy="310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РескомПрофсоюза\Downloads\IMG_20170527_123150238_HDR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30" y="1772816"/>
            <a:ext cx="3779913" cy="283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113" y="165260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Оборудование легко монтируется и снимается – это позволяет при необходимости использовать его вместительные свойства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678" y="526501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Сочетание размеров и хорошей проходимости позволяет еще больше увеличить возможности использования 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Профмобиля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42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Общественные мероприятия: конкурсы, встречи с коллективом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813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Техническое сопровождение конкурсов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профессионального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мастерства и других культурно-массовых мероприятий на любых площадках.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РескомПрофсоюза\Desktop\Машина ОПП\DSC_016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636912"/>
            <a:ext cx="7200800" cy="389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00B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970</TotalTime>
  <Words>407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Группа оперативной профсоюзной помощи Передвижная профсоюзная лаборатория (Профмобиль)</vt:lpstr>
      <vt:lpstr>Состав группы Оперативной профсоюзной помощи (ОПП)  Коми республиканской организации профсоюза работников лесных отраслей</vt:lpstr>
      <vt:lpstr>Задачи «Профмобиля» в составе группы ОПП</vt:lpstr>
      <vt:lpstr>Техническое Оснащение «Профмобиля»</vt:lpstr>
      <vt:lpstr>Техническое Оснащение «Профмобиля»</vt:lpstr>
      <vt:lpstr>Применение «Профмобиля»  Коми республиканской организации профсоюза работников лесных отраслей</vt:lpstr>
      <vt:lpstr>Участие в переговорах</vt:lpstr>
      <vt:lpstr>Мероприятия социальной направленности</vt:lpstr>
      <vt:lpstr>Общественные мероприятия: конкурсы, встречи с коллективом</vt:lpstr>
      <vt:lpstr>Официальные и торжественные мероприятия </vt:lpstr>
      <vt:lpstr>Культурно-массовые и туристско-спортивные мероприятия </vt:lpstr>
      <vt:lpstr>Встречи по обмену опытом и выездные семинары</vt:lpstr>
      <vt:lpstr>Спасибо!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заседание Республиканского комитета</dc:title>
  <dc:creator>РескомПрофсоюза</dc:creator>
  <cp:lastModifiedBy>РескомПрофсоюза</cp:lastModifiedBy>
  <cp:revision>81</cp:revision>
  <dcterms:created xsi:type="dcterms:W3CDTF">2016-11-21T12:14:56Z</dcterms:created>
  <dcterms:modified xsi:type="dcterms:W3CDTF">2018-03-27T13:29:32Z</dcterms:modified>
</cp:coreProperties>
</file>