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75" r:id="rId3"/>
    <p:sldId id="279" r:id="rId4"/>
    <p:sldId id="276" r:id="rId5"/>
    <p:sldId id="258" r:id="rId6"/>
    <p:sldId id="280" r:id="rId7"/>
    <p:sldId id="271" r:id="rId8"/>
    <p:sldId id="282" r:id="rId9"/>
    <p:sldId id="278" r:id="rId10"/>
    <p:sldId id="281" r:id="rId11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AEEC4EE-B09B-4C85-98ED-C80695FD8F83}">
          <p14:sldIdLst>
            <p14:sldId id="273"/>
            <p14:sldId id="275"/>
            <p14:sldId id="279"/>
            <p14:sldId id="276"/>
            <p14:sldId id="258"/>
            <p14:sldId id="280"/>
            <p14:sldId id="271"/>
            <p14:sldId id="282"/>
            <p14:sldId id="278"/>
            <p14:sldId id="281"/>
          </p14:sldIdLst>
        </p14:section>
        <p14:section name="Раздел без заголовка" id="{21A49D10-9D2F-4100-8E36-C39F59D220B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600"/>
            </a:pPr>
            <a:r>
              <a:rPr lang="ru-RU" sz="1600" dirty="0"/>
              <a:t>Экспертная</a:t>
            </a:r>
            <a:r>
              <a:rPr lang="ru-RU" sz="1600" baseline="0" dirty="0"/>
              <a:t> оценка профсоюзных лидеров</a:t>
            </a:r>
          </a:p>
          <a:p>
            <a:pPr algn="ctr">
              <a:defRPr sz="1600"/>
            </a:pPr>
            <a:r>
              <a:rPr lang="ru-RU" sz="1600" baseline="0" dirty="0"/>
              <a:t>(среднее значение по группе оцениваемых – опрошено 1115 чел.)</a:t>
            </a:r>
            <a:endParaRPr lang="ru-RU" sz="16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7275090760997096E-2"/>
          <c:y val="0.10372723136582708"/>
          <c:w val="0.94690345766102546"/>
          <c:h val="0.3368812195470344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Среднее по группе осв. пред. профкомов заводов (71,4%)</c:v>
                </c:pt>
              </c:strCache>
            </c:strRef>
          </c:tx>
          <c:marker>
            <c:symbol val="none"/>
          </c:marker>
          <c:dLbls>
            <c:dLbl>
              <c:idx val="23"/>
              <c:layout>
                <c:manualLayout>
                  <c:x val="-5.1347801939435889E-3"/>
                  <c:y val="-1.70123293179064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A6-4C9E-AD67-BD0FC6D8E8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Лист1!$A$3:$A$26</c:f>
              <c:strCache>
                <c:ptCount val="24"/>
                <c:pt idx="0">
                  <c:v>Склонность к управленческой деятельности</c:v>
                </c:pt>
                <c:pt idx="1">
                  <c:v>Умение планировать работу</c:v>
                </c:pt>
                <c:pt idx="2">
                  <c:v>Стремление к профессиональному совершенству</c:v>
                </c:pt>
                <c:pt idx="3">
                  <c:v>Умение перерабатывать информацию</c:v>
                </c:pt>
                <c:pt idx="4">
                  <c:v>Способность контролировать ход дел</c:v>
                </c:pt>
                <c:pt idx="5">
                  <c:v>Исполнение властных полномочий</c:v>
                </c:pt>
                <c:pt idx="6">
                  <c:v>Умение видеть перспективу</c:v>
                </c:pt>
                <c:pt idx="7">
                  <c:v>Умение мотивировать труд подчиненных</c:v>
                </c:pt>
                <c:pt idx="8">
                  <c:v>Организаторские способности</c:v>
                </c:pt>
                <c:pt idx="9">
                  <c:v>Выполнение своих обещаний</c:v>
                </c:pt>
                <c:pt idx="10">
                  <c:v>Лидерские способности</c:v>
                </c:pt>
                <c:pt idx="11">
                  <c:v>Умение разбираться в людях</c:v>
                </c:pt>
                <c:pt idx="12">
                  <c:v>Уровень культуры</c:v>
                </c:pt>
                <c:pt idx="13">
                  <c:v>Коммуникабельность</c:v>
                </c:pt>
                <c:pt idx="14">
                  <c:v>Форма выражения собственного мнения</c:v>
                </c:pt>
                <c:pt idx="15">
                  <c:v>Настойчивость и упорство</c:v>
                </c:pt>
                <c:pt idx="16">
                  <c:v>Самостоятельность</c:v>
                </c:pt>
                <c:pt idx="17">
                  <c:v>Требовательность к себе</c:v>
                </c:pt>
                <c:pt idx="18">
                  <c:v>Самооценка</c:v>
                </c:pt>
                <c:pt idx="19">
                  <c:v>Справедливость</c:v>
                </c:pt>
                <c:pt idx="20">
                  <c:v>Умение защищать интересы коллектива</c:v>
                </c:pt>
                <c:pt idx="21">
                  <c:v>Умение формировать социальное партнерство</c:v>
                </c:pt>
                <c:pt idx="22">
                  <c:v>Умение содействовать  решению проблем</c:v>
                </c:pt>
                <c:pt idx="23">
                  <c:v>Обращаются по работе часто или всегда</c:v>
                </c:pt>
              </c:strCache>
            </c:strRef>
          </c:cat>
          <c:val>
            <c:numRef>
              <c:f>Лист1!$B$3:$B$26</c:f>
              <c:numCache>
                <c:formatCode>General</c:formatCode>
                <c:ptCount val="24"/>
                <c:pt idx="0">
                  <c:v>71.7</c:v>
                </c:pt>
                <c:pt idx="1">
                  <c:v>70.599999999999994</c:v>
                </c:pt>
                <c:pt idx="2">
                  <c:v>68.7</c:v>
                </c:pt>
                <c:pt idx="3">
                  <c:v>69.5</c:v>
                </c:pt>
                <c:pt idx="4">
                  <c:v>69.8</c:v>
                </c:pt>
                <c:pt idx="5">
                  <c:v>79.5</c:v>
                </c:pt>
                <c:pt idx="6">
                  <c:v>67</c:v>
                </c:pt>
                <c:pt idx="7">
                  <c:v>68.8</c:v>
                </c:pt>
                <c:pt idx="8">
                  <c:v>73.099999999999994</c:v>
                </c:pt>
                <c:pt idx="9">
                  <c:v>70.400000000000006</c:v>
                </c:pt>
                <c:pt idx="10">
                  <c:v>67</c:v>
                </c:pt>
                <c:pt idx="11">
                  <c:v>70.7</c:v>
                </c:pt>
                <c:pt idx="12">
                  <c:v>72.5</c:v>
                </c:pt>
                <c:pt idx="13">
                  <c:v>74.5</c:v>
                </c:pt>
                <c:pt idx="14">
                  <c:v>79</c:v>
                </c:pt>
                <c:pt idx="15">
                  <c:v>70.8</c:v>
                </c:pt>
                <c:pt idx="16">
                  <c:v>70</c:v>
                </c:pt>
                <c:pt idx="17">
                  <c:v>70.2</c:v>
                </c:pt>
                <c:pt idx="18">
                  <c:v>80</c:v>
                </c:pt>
                <c:pt idx="19">
                  <c:v>71.8</c:v>
                </c:pt>
                <c:pt idx="20">
                  <c:v>68.7</c:v>
                </c:pt>
                <c:pt idx="21">
                  <c:v>79.3</c:v>
                </c:pt>
                <c:pt idx="22">
                  <c:v>74.2</c:v>
                </c:pt>
                <c:pt idx="23">
                  <c:v>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07-4496-A30A-CB710C847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smooth val="0"/>
        <c:axId val="84613760"/>
        <c:axId val="91364352"/>
      </c:lineChart>
      <c:catAx>
        <c:axId val="84613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100" b="1"/>
            </a:pPr>
            <a:endParaRPr lang="ru-RU"/>
          </a:p>
        </c:txPr>
        <c:crossAx val="91364352"/>
        <c:crosses val="autoZero"/>
        <c:auto val="1"/>
        <c:lblAlgn val="ctr"/>
        <c:lblOffset val="100"/>
        <c:noMultiLvlLbl val="0"/>
      </c:catAx>
      <c:valAx>
        <c:axId val="91364352"/>
        <c:scaling>
          <c:orientation val="minMax"/>
          <c:min val="5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4613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800" b="1" dirty="0"/>
              <a:t>Средняя оценка профлидеров по направлениям деятельности (71,4%)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4C-4739-9EDB-3B0DB805F245}"/>
              </c:ext>
            </c:extLst>
          </c:dPt>
          <c:dPt>
            <c:idx val="1"/>
            <c:invertIfNegative val="0"/>
            <c:bubble3D val="0"/>
            <c:spPr>
              <a:solidFill>
                <a:srgbClr val="F8622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4C-4739-9EDB-3B0DB805F245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4C-4739-9EDB-3B0DB805F245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4C-4739-9EDB-3B0DB805F245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4C-4739-9EDB-3B0DB805F2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Лист1!$B$8:$B$11</c:f>
              <c:strCache>
                <c:ptCount val="4"/>
                <c:pt idx="0">
                  <c:v>I Выполнение функциональных обязанностей</c:v>
                </c:pt>
                <c:pt idx="1">
                  <c:v>II Управление людьми</c:v>
                </c:pt>
                <c:pt idx="2">
                  <c:v>III Личностные качества </c:v>
                </c:pt>
                <c:pt idx="3">
                  <c:v>IV Социальное партнерство</c:v>
                </c:pt>
              </c:strCache>
            </c:strRef>
          </c:cat>
          <c:val>
            <c:numRef>
              <c:f>Лист1!$C$8:$C$11</c:f>
              <c:numCache>
                <c:formatCode>General</c:formatCode>
                <c:ptCount val="4"/>
                <c:pt idx="0">
                  <c:v>71</c:v>
                </c:pt>
                <c:pt idx="1">
                  <c:v>70</c:v>
                </c:pt>
                <c:pt idx="2">
                  <c:v>73.900000000000006</c:v>
                </c:pt>
                <c:pt idx="3">
                  <c:v>69.8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4C-4739-9EDB-3B0DB805F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27"/>
        <c:axId val="2145824783"/>
        <c:axId val="2145825615"/>
      </c:barChart>
      <c:catAx>
        <c:axId val="2145824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45825615"/>
        <c:crosses val="autoZero"/>
        <c:auto val="1"/>
        <c:lblAlgn val="ctr"/>
        <c:lblOffset val="100"/>
        <c:noMultiLvlLbl val="0"/>
      </c:catAx>
      <c:valAx>
        <c:axId val="2145825615"/>
        <c:scaling>
          <c:orientation val="minMax"/>
          <c:min val="6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45824783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>
          <a:solidFill>
            <a:sysClr val="windowText" lastClr="000000"/>
          </a:solidFill>
          <a:latin typeface="+mn-lt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 sz="1600"/>
            </a:pPr>
            <a:r>
              <a:rPr lang="ru-RU" sz="1600" dirty="0"/>
              <a:t>Оценка профлидеров по</a:t>
            </a:r>
            <a:r>
              <a:rPr lang="ru-RU" sz="1600" baseline="0" dirty="0"/>
              <a:t> направлениям деятельности </a:t>
            </a:r>
          </a:p>
          <a:p>
            <a:pPr algn="r">
              <a:defRPr sz="1600"/>
            </a:pPr>
            <a:r>
              <a:rPr lang="ru-RU" sz="1600" u="sng" baseline="0" dirty="0"/>
              <a:t>разными группами экспертов</a:t>
            </a:r>
            <a:endParaRPr lang="ru-RU" sz="1600" u="sng" dirty="0"/>
          </a:p>
        </c:rich>
      </c:tx>
      <c:layout>
        <c:manualLayout>
          <c:xMode val="edge"/>
          <c:yMode val="edge"/>
          <c:x val="0.44120331597557289"/>
          <c:y val="1.630462112396868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888635631072434E-2"/>
          <c:y val="7.3703577255461006E-2"/>
          <c:w val="0.94602949302389838"/>
          <c:h val="0.465529579110435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Самооценка (69%)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Лист1!$A$4:$A$7</c:f>
              <c:strCache>
                <c:ptCount val="4"/>
                <c:pt idx="0">
                  <c:v>I Выполнение функциональных обязанностей</c:v>
                </c:pt>
                <c:pt idx="1">
                  <c:v>II Управление людьми</c:v>
                </c:pt>
                <c:pt idx="2">
                  <c:v>III Личностные качества</c:v>
                </c:pt>
                <c:pt idx="3">
                  <c:v>IV Социальное партнерство</c:v>
                </c:pt>
              </c:strCache>
            </c:strRef>
          </c:cat>
          <c:val>
            <c:numRef>
              <c:f>Лист1!$B$4:$B$7</c:f>
              <c:numCache>
                <c:formatCode>0</c:formatCode>
                <c:ptCount val="4"/>
                <c:pt idx="0">
                  <c:v>66.8</c:v>
                </c:pt>
                <c:pt idx="1">
                  <c:v>66.72</c:v>
                </c:pt>
                <c:pt idx="2">
                  <c:v>69.900000000000006</c:v>
                </c:pt>
                <c:pt idx="3">
                  <c:v>71.900000000000006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B-42D3-BBC1-AEF3540F2DCB}"/>
            </c:ext>
          </c:extLst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Профактив заводов (73%)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Лист1!$A$4:$A$7</c:f>
              <c:strCache>
                <c:ptCount val="4"/>
                <c:pt idx="0">
                  <c:v>I Выполнение функциональных обязанностей</c:v>
                </c:pt>
                <c:pt idx="1">
                  <c:v>II Управление людьми</c:v>
                </c:pt>
                <c:pt idx="2">
                  <c:v>III Личностные качества</c:v>
                </c:pt>
                <c:pt idx="3">
                  <c:v>IV Социальное партнерство</c:v>
                </c:pt>
              </c:strCache>
            </c:strRef>
          </c:cat>
          <c:val>
            <c:numRef>
              <c:f>Лист1!$C$4:$C$7</c:f>
              <c:numCache>
                <c:formatCode>0</c:formatCode>
                <c:ptCount val="4"/>
                <c:pt idx="0">
                  <c:v>73.3</c:v>
                </c:pt>
                <c:pt idx="1">
                  <c:v>70.400000000000006</c:v>
                </c:pt>
                <c:pt idx="2">
                  <c:v>75.2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4B-42D3-BBC1-AEF3540F2DCB}"/>
            </c:ext>
          </c:extLst>
        </c:ser>
        <c:ser>
          <c:idx val="2"/>
          <c:order val="2"/>
          <c:tx>
            <c:strRef>
              <c:f>Лист1!$D$3</c:f>
              <c:strCache>
                <c:ptCount val="1"/>
                <c:pt idx="0">
                  <c:v>Коллеги (71%)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Лист1!$A$4:$A$7</c:f>
              <c:strCache>
                <c:ptCount val="4"/>
                <c:pt idx="0">
                  <c:v>I Выполнение функциональных обязанностей</c:v>
                </c:pt>
                <c:pt idx="1">
                  <c:v>II Управление людьми</c:v>
                </c:pt>
                <c:pt idx="2">
                  <c:v>III Личностные качества</c:v>
                </c:pt>
                <c:pt idx="3">
                  <c:v>IV Социальное партнерство</c:v>
                </c:pt>
              </c:strCache>
            </c:strRef>
          </c:cat>
          <c:val>
            <c:numRef>
              <c:f>Лист1!$D$4:$D$7</c:f>
              <c:numCache>
                <c:formatCode>0</c:formatCode>
                <c:ptCount val="4"/>
                <c:pt idx="0">
                  <c:v>70.8</c:v>
                </c:pt>
                <c:pt idx="1">
                  <c:v>70.540000000000006</c:v>
                </c:pt>
                <c:pt idx="2">
                  <c:v>72.5</c:v>
                </c:pt>
                <c:pt idx="3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4B-42D3-BBC1-AEF3540F2DCB}"/>
            </c:ext>
          </c:extLst>
        </c:ser>
        <c:ser>
          <c:idx val="3"/>
          <c:order val="3"/>
          <c:tx>
            <c:strRef>
              <c:f>Лист1!$E$3</c:f>
              <c:strCache>
                <c:ptCount val="1"/>
                <c:pt idx="0">
                  <c:v>Руководители профс. организации (73%)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Лист1!$A$4:$A$7</c:f>
              <c:strCache>
                <c:ptCount val="4"/>
                <c:pt idx="0">
                  <c:v>I Выполнение функциональных обязанностей</c:v>
                </c:pt>
                <c:pt idx="1">
                  <c:v>II Управление людьми</c:v>
                </c:pt>
                <c:pt idx="2">
                  <c:v>III Личностные качества</c:v>
                </c:pt>
                <c:pt idx="3">
                  <c:v>IV Социальное партнерство</c:v>
                </c:pt>
              </c:strCache>
            </c:strRef>
          </c:cat>
          <c:val>
            <c:numRef>
              <c:f>Лист1!$E$4:$E$7</c:f>
              <c:numCache>
                <c:formatCode>0</c:formatCode>
                <c:ptCount val="4"/>
                <c:pt idx="0">
                  <c:v>69.400000000000006</c:v>
                </c:pt>
                <c:pt idx="1">
                  <c:v>72.680000000000007</c:v>
                </c:pt>
                <c:pt idx="2">
                  <c:v>75.099999999999994</c:v>
                </c:pt>
                <c:pt idx="3">
                  <c:v>77.5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4B-42D3-BBC1-AEF3540F2DCB}"/>
            </c:ext>
          </c:extLst>
        </c:ser>
        <c:ser>
          <c:idx val="4"/>
          <c:order val="4"/>
          <c:tx>
            <c:strRef>
              <c:f>Лист1!$F$3</c:f>
              <c:strCache>
                <c:ptCount val="1"/>
                <c:pt idx="0">
                  <c:v>Руководители  и работники заводов (71%)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Лист1!$A$4:$A$7</c:f>
              <c:strCache>
                <c:ptCount val="4"/>
                <c:pt idx="0">
                  <c:v>I Выполнение функциональных обязанностей</c:v>
                </c:pt>
                <c:pt idx="1">
                  <c:v>II Управление людьми</c:v>
                </c:pt>
                <c:pt idx="2">
                  <c:v>III Личностные качества</c:v>
                </c:pt>
                <c:pt idx="3">
                  <c:v>IV Социальное партнерство</c:v>
                </c:pt>
              </c:strCache>
            </c:strRef>
          </c:cat>
          <c:val>
            <c:numRef>
              <c:f>Лист1!$F$4:$F$7</c:f>
              <c:numCache>
                <c:formatCode>0</c:formatCode>
                <c:ptCount val="4"/>
                <c:pt idx="0">
                  <c:v>71.8</c:v>
                </c:pt>
                <c:pt idx="1">
                  <c:v>70.400000000000006</c:v>
                </c:pt>
                <c:pt idx="2">
                  <c:v>73.8</c:v>
                </c:pt>
                <c:pt idx="3">
                  <c:v>66.900000000000006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4B-42D3-BBC1-AEF3540F2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7570048"/>
        <c:axId val="37571584"/>
      </c:barChart>
      <c:catAx>
        <c:axId val="37570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7571584"/>
        <c:crosses val="autoZero"/>
        <c:auto val="1"/>
        <c:lblAlgn val="ctr"/>
        <c:lblOffset val="100"/>
        <c:noMultiLvlLbl val="0"/>
      </c:catAx>
      <c:valAx>
        <c:axId val="3757158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75700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8765902181553558E-2"/>
          <c:y val="0.66391000415158552"/>
          <c:w val="0.96625251646213306"/>
          <c:h val="0.1155682994287184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E0D95-3F52-450E-98B5-587D2E277E2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4B6185-ABC6-461D-8D7F-ECFBCEF4B3BC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 vert="vert"/>
        <a:lstStyle/>
        <a:p>
          <a:r>
            <a:rPr lang="ru-RU" sz="2000" dirty="0">
              <a:solidFill>
                <a:schemeClr val="tx1"/>
              </a:solidFill>
            </a:rPr>
            <a:t>Цели оценки профсоюзного лидера  </a:t>
          </a:r>
        </a:p>
      </dgm:t>
    </dgm:pt>
    <dgm:pt modelId="{D648EB60-1FBE-45C5-B993-3457467C8BFF}" type="parTrans" cxnId="{9B6D8A47-092B-4B7B-8526-D30E915A7C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A3085AC-0A08-42EB-B3C8-C039EF3E719B}" type="sibTrans" cxnId="{9B6D8A47-092B-4B7B-8526-D30E915A7C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8FAEB60-FE1D-4D0F-A2D6-D27E916EFB3E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оценка уровня развития меры успеха управленческой деятельности</a:t>
          </a:r>
        </a:p>
      </dgm:t>
    </dgm:pt>
    <dgm:pt modelId="{CCF5EB33-B048-4F17-B17A-4DB71B09867F}" type="parTrans" cxnId="{516593FC-4778-41DE-8379-91367A52F0A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000CB7-F674-458E-9B26-16969B68C428}" type="sibTrans" cxnId="{516593FC-4778-41DE-8379-91367A52F0A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0FF256A-5D00-4A7C-867C-BE4E47D295C1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анализ эффективности взаимодействия по вертикали и горизонтали </a:t>
          </a:r>
        </a:p>
      </dgm:t>
    </dgm:pt>
    <dgm:pt modelId="{00F08E76-4FD7-47B8-AB2B-387D30D9AE67}" type="parTrans" cxnId="{DAA65E17-A1A6-4E10-8C58-C4FBF02732B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1645DF5-F94B-41D3-8962-3286878FCF8C}" type="sibTrans" cxnId="{DAA65E17-A1A6-4E10-8C58-C4FBF02732B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5994CF-8ED5-410A-AF35-53D038498522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>
              <a:solidFill>
                <a:schemeClr val="tx1"/>
              </a:solidFill>
            </a:rPr>
            <a:t>выявление потенциала, «сильных» и «слабых» компетенций в деятельности </a:t>
          </a:r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solidFill>
              <a:schemeClr val="tx1"/>
            </a:solidFill>
          </a:endParaRPr>
        </a:p>
      </dgm:t>
    </dgm:pt>
    <dgm:pt modelId="{333BC11A-A117-444B-8A9E-67FF6769FAB2}" type="parTrans" cxnId="{973AF3E7-EB24-4126-B262-ED7ED2173B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53F456D-4C07-4606-A761-CCE5601B7124}" type="sibTrans" cxnId="{973AF3E7-EB24-4126-B262-ED7ED2173B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8B62090-33F8-468B-9D4D-7456DBB35C57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мотивирование на развитие потенциала</a:t>
          </a:r>
        </a:p>
      </dgm:t>
    </dgm:pt>
    <dgm:pt modelId="{86E2A275-44EC-471B-9FA6-A46ED2EFEDE4}" type="parTrans" cxnId="{EA7F2520-D946-4337-9378-AF08800588E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139DFA3-0C91-484A-89A5-E12D6465E989}" type="sibTrans" cxnId="{EA7F2520-D946-4337-9378-AF08800588E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7ABCD39-40EA-40DF-AB26-4E499614295B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ru-RU" sz="1600" b="0" dirty="0">
              <a:solidFill>
                <a:schemeClr val="tx1"/>
              </a:solidFill>
            </a:rPr>
            <a:t>выработка рекомендаций по совершенствованию реализации социального партнерства </a:t>
          </a:r>
        </a:p>
      </dgm:t>
    </dgm:pt>
    <dgm:pt modelId="{420182E8-D49A-4CCB-8617-7AE40978EEDA}" type="parTrans" cxnId="{EF6050D9-92DB-4E35-8CD4-526CEE0B7A0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DCD43AB-A299-4924-9D16-CE5CBB2C20AB}" type="sibTrans" cxnId="{EF6050D9-92DB-4E35-8CD4-526CEE0B7A0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713E89-792F-477E-9596-399BEEA77F97}" type="pres">
      <dgm:prSet presAssocID="{2FDE0D95-3F52-450E-98B5-587D2E277E2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6A924E3-2B83-4C1A-9F96-E9E61409E0EC}" type="pres">
      <dgm:prSet presAssocID="{004B6185-ABC6-461D-8D7F-ECFBCEF4B3BC}" presName="root1" presStyleCnt="0"/>
      <dgm:spPr/>
    </dgm:pt>
    <dgm:pt modelId="{E9DCF36A-47AC-4300-AEB9-4E1C55289440}" type="pres">
      <dgm:prSet presAssocID="{004B6185-ABC6-461D-8D7F-ECFBCEF4B3BC}" presName="LevelOneTextNode" presStyleLbl="node0" presStyleIdx="0" presStyleCnt="1" custScaleX="367536" custScaleY="32009" custLinFactNeighborX="1" custLinFactNeighborY="-1281">
        <dgm:presLayoutVars>
          <dgm:chPref val="3"/>
        </dgm:presLayoutVars>
      </dgm:prSet>
      <dgm:spPr/>
    </dgm:pt>
    <dgm:pt modelId="{5BFF6440-A477-45D2-8345-F958BC4335F2}" type="pres">
      <dgm:prSet presAssocID="{004B6185-ABC6-461D-8D7F-ECFBCEF4B3BC}" presName="level2hierChild" presStyleCnt="0"/>
      <dgm:spPr/>
    </dgm:pt>
    <dgm:pt modelId="{D06AA161-DF62-4555-8BEC-1000FB486A93}" type="pres">
      <dgm:prSet presAssocID="{CCF5EB33-B048-4F17-B17A-4DB71B09867F}" presName="conn2-1" presStyleLbl="parChTrans1D2" presStyleIdx="0" presStyleCnt="5"/>
      <dgm:spPr/>
    </dgm:pt>
    <dgm:pt modelId="{215ED2B1-DF24-4089-A557-1112BD2A479F}" type="pres">
      <dgm:prSet presAssocID="{CCF5EB33-B048-4F17-B17A-4DB71B09867F}" presName="connTx" presStyleLbl="parChTrans1D2" presStyleIdx="0" presStyleCnt="5"/>
      <dgm:spPr/>
    </dgm:pt>
    <dgm:pt modelId="{6E4835B0-3296-49EA-80A0-1C9167C00923}" type="pres">
      <dgm:prSet presAssocID="{28FAEB60-FE1D-4D0F-A2D6-D27E916EFB3E}" presName="root2" presStyleCnt="0"/>
      <dgm:spPr/>
    </dgm:pt>
    <dgm:pt modelId="{E30849BE-CC25-4B8B-AF57-2B1E364291E9}" type="pres">
      <dgm:prSet presAssocID="{28FAEB60-FE1D-4D0F-A2D6-D27E916EFB3E}" presName="LevelTwoTextNode" presStyleLbl="node2" presStyleIdx="0" presStyleCnt="5" custScaleX="188838" custScaleY="147310">
        <dgm:presLayoutVars>
          <dgm:chPref val="3"/>
        </dgm:presLayoutVars>
      </dgm:prSet>
      <dgm:spPr/>
    </dgm:pt>
    <dgm:pt modelId="{7C77756C-AAFB-4D19-8333-46352C96F147}" type="pres">
      <dgm:prSet presAssocID="{28FAEB60-FE1D-4D0F-A2D6-D27E916EFB3E}" presName="level3hierChild" presStyleCnt="0"/>
      <dgm:spPr/>
    </dgm:pt>
    <dgm:pt modelId="{1C3308FC-D159-4878-B5A8-EACFCC37BD95}" type="pres">
      <dgm:prSet presAssocID="{420182E8-D49A-4CCB-8617-7AE40978EEDA}" presName="conn2-1" presStyleLbl="parChTrans1D2" presStyleIdx="1" presStyleCnt="5"/>
      <dgm:spPr/>
    </dgm:pt>
    <dgm:pt modelId="{5283069D-FEE2-4F28-925C-23E22109B171}" type="pres">
      <dgm:prSet presAssocID="{420182E8-D49A-4CCB-8617-7AE40978EEDA}" presName="connTx" presStyleLbl="parChTrans1D2" presStyleIdx="1" presStyleCnt="5"/>
      <dgm:spPr/>
    </dgm:pt>
    <dgm:pt modelId="{9F95D695-6043-4BDA-A789-2A7F11B68816}" type="pres">
      <dgm:prSet presAssocID="{37ABCD39-40EA-40DF-AB26-4E499614295B}" presName="root2" presStyleCnt="0"/>
      <dgm:spPr/>
    </dgm:pt>
    <dgm:pt modelId="{9435BAFD-5E32-4168-8E2F-C76B50527515}" type="pres">
      <dgm:prSet presAssocID="{37ABCD39-40EA-40DF-AB26-4E499614295B}" presName="LevelTwoTextNode" presStyleLbl="node2" presStyleIdx="1" presStyleCnt="5" custScaleX="188497" custScaleY="142075">
        <dgm:presLayoutVars>
          <dgm:chPref val="3"/>
        </dgm:presLayoutVars>
      </dgm:prSet>
      <dgm:spPr/>
    </dgm:pt>
    <dgm:pt modelId="{5BF78D14-D65B-454B-8D3C-D8D05E4FBF42}" type="pres">
      <dgm:prSet presAssocID="{37ABCD39-40EA-40DF-AB26-4E499614295B}" presName="level3hierChild" presStyleCnt="0"/>
      <dgm:spPr/>
    </dgm:pt>
    <dgm:pt modelId="{F13AF3E3-D170-4833-A3A3-BD55025A50F2}" type="pres">
      <dgm:prSet presAssocID="{00F08E76-4FD7-47B8-AB2B-387D30D9AE67}" presName="conn2-1" presStyleLbl="parChTrans1D2" presStyleIdx="2" presStyleCnt="5"/>
      <dgm:spPr/>
    </dgm:pt>
    <dgm:pt modelId="{01B1CFA8-AB4F-483B-BC71-54D5E1790688}" type="pres">
      <dgm:prSet presAssocID="{00F08E76-4FD7-47B8-AB2B-387D30D9AE67}" presName="connTx" presStyleLbl="parChTrans1D2" presStyleIdx="2" presStyleCnt="5"/>
      <dgm:spPr/>
    </dgm:pt>
    <dgm:pt modelId="{5F9412BF-C2C5-4340-8E5F-734931718B29}" type="pres">
      <dgm:prSet presAssocID="{B0FF256A-5D00-4A7C-867C-BE4E47D295C1}" presName="root2" presStyleCnt="0"/>
      <dgm:spPr/>
    </dgm:pt>
    <dgm:pt modelId="{C5568B90-74D2-41EC-8E85-5CCD7853A199}" type="pres">
      <dgm:prSet presAssocID="{B0FF256A-5D00-4A7C-867C-BE4E47D295C1}" presName="LevelTwoTextNode" presStyleLbl="node2" presStyleIdx="2" presStyleCnt="5" custScaleX="189089" custScaleY="140310">
        <dgm:presLayoutVars>
          <dgm:chPref val="3"/>
        </dgm:presLayoutVars>
      </dgm:prSet>
      <dgm:spPr/>
    </dgm:pt>
    <dgm:pt modelId="{2241CB22-ED72-486A-9F6C-326E7B943965}" type="pres">
      <dgm:prSet presAssocID="{B0FF256A-5D00-4A7C-867C-BE4E47D295C1}" presName="level3hierChild" presStyleCnt="0"/>
      <dgm:spPr/>
    </dgm:pt>
    <dgm:pt modelId="{FCF6ADBC-F51E-40FE-8717-4A874567F1A6}" type="pres">
      <dgm:prSet presAssocID="{333BC11A-A117-444B-8A9E-67FF6769FAB2}" presName="conn2-1" presStyleLbl="parChTrans1D2" presStyleIdx="3" presStyleCnt="5"/>
      <dgm:spPr/>
    </dgm:pt>
    <dgm:pt modelId="{F1A1BF61-8821-4188-BF4C-5124CDFA8C2E}" type="pres">
      <dgm:prSet presAssocID="{333BC11A-A117-444B-8A9E-67FF6769FAB2}" presName="connTx" presStyleLbl="parChTrans1D2" presStyleIdx="3" presStyleCnt="5"/>
      <dgm:spPr/>
    </dgm:pt>
    <dgm:pt modelId="{8AB625F1-C59B-4640-81F4-804D76A0E81F}" type="pres">
      <dgm:prSet presAssocID="{6E5994CF-8ED5-410A-AF35-53D038498522}" presName="root2" presStyleCnt="0"/>
      <dgm:spPr/>
    </dgm:pt>
    <dgm:pt modelId="{56BED819-43D3-4A73-8EA8-7230D3F3DFAD}" type="pres">
      <dgm:prSet presAssocID="{6E5994CF-8ED5-410A-AF35-53D038498522}" presName="LevelTwoTextNode" presStyleLbl="node2" presStyleIdx="3" presStyleCnt="5" custScaleX="189053" custScaleY="140653">
        <dgm:presLayoutVars>
          <dgm:chPref val="3"/>
        </dgm:presLayoutVars>
      </dgm:prSet>
      <dgm:spPr/>
    </dgm:pt>
    <dgm:pt modelId="{4E86D8CC-DFE2-4849-9204-4D6426726841}" type="pres">
      <dgm:prSet presAssocID="{6E5994CF-8ED5-410A-AF35-53D038498522}" presName="level3hierChild" presStyleCnt="0"/>
      <dgm:spPr/>
    </dgm:pt>
    <dgm:pt modelId="{2AC76189-40E4-4047-BC88-086C4E082B08}" type="pres">
      <dgm:prSet presAssocID="{86E2A275-44EC-471B-9FA6-A46ED2EFEDE4}" presName="conn2-1" presStyleLbl="parChTrans1D2" presStyleIdx="4" presStyleCnt="5"/>
      <dgm:spPr/>
    </dgm:pt>
    <dgm:pt modelId="{9FE14D2C-10F7-46C8-AD42-D15298B63BE0}" type="pres">
      <dgm:prSet presAssocID="{86E2A275-44EC-471B-9FA6-A46ED2EFEDE4}" presName="connTx" presStyleLbl="parChTrans1D2" presStyleIdx="4" presStyleCnt="5"/>
      <dgm:spPr/>
    </dgm:pt>
    <dgm:pt modelId="{6FFE4F5D-F51B-4681-9FFF-E0E283038B6F}" type="pres">
      <dgm:prSet presAssocID="{C8B62090-33F8-468B-9D4D-7456DBB35C57}" presName="root2" presStyleCnt="0"/>
      <dgm:spPr/>
    </dgm:pt>
    <dgm:pt modelId="{C035A956-0F71-463C-A054-D557E0600283}" type="pres">
      <dgm:prSet presAssocID="{C8B62090-33F8-468B-9D4D-7456DBB35C57}" presName="LevelTwoTextNode" presStyleLbl="node2" presStyleIdx="4" presStyleCnt="5" custScaleX="189479" custScaleY="138630">
        <dgm:presLayoutVars>
          <dgm:chPref val="3"/>
        </dgm:presLayoutVars>
      </dgm:prSet>
      <dgm:spPr/>
    </dgm:pt>
    <dgm:pt modelId="{8A2F71D3-7F09-417C-BA69-978E0D67E3D9}" type="pres">
      <dgm:prSet presAssocID="{C8B62090-33F8-468B-9D4D-7456DBB35C57}" presName="level3hierChild" presStyleCnt="0"/>
      <dgm:spPr/>
    </dgm:pt>
  </dgm:ptLst>
  <dgm:cxnLst>
    <dgm:cxn modelId="{13FB0A09-5019-4C84-938D-78E5AF83929C}" type="presOf" srcId="{420182E8-D49A-4CCB-8617-7AE40978EEDA}" destId="{5283069D-FEE2-4F28-925C-23E22109B171}" srcOrd="1" destOrd="0" presId="urn:microsoft.com/office/officeart/2008/layout/HorizontalMultiLevelHierarchy"/>
    <dgm:cxn modelId="{DAA65E17-A1A6-4E10-8C58-C4FBF02732B2}" srcId="{004B6185-ABC6-461D-8D7F-ECFBCEF4B3BC}" destId="{B0FF256A-5D00-4A7C-867C-BE4E47D295C1}" srcOrd="2" destOrd="0" parTransId="{00F08E76-4FD7-47B8-AB2B-387D30D9AE67}" sibTransId="{21645DF5-F94B-41D3-8962-3286878FCF8C}"/>
    <dgm:cxn modelId="{EA7F2520-D946-4337-9378-AF08800588E3}" srcId="{004B6185-ABC6-461D-8D7F-ECFBCEF4B3BC}" destId="{C8B62090-33F8-468B-9D4D-7456DBB35C57}" srcOrd="4" destOrd="0" parTransId="{86E2A275-44EC-471B-9FA6-A46ED2EFEDE4}" sibTransId="{1139DFA3-0C91-484A-89A5-E12D6465E989}"/>
    <dgm:cxn modelId="{2A27A522-40F6-48E6-A53B-96CD6F108A5F}" type="presOf" srcId="{2FDE0D95-3F52-450E-98B5-587D2E277E2F}" destId="{40713E89-792F-477E-9596-399BEEA77F97}" srcOrd="0" destOrd="0" presId="urn:microsoft.com/office/officeart/2008/layout/HorizontalMultiLevelHierarchy"/>
    <dgm:cxn modelId="{53C0F728-6A71-40F2-BD6B-35CF2B14BF43}" type="presOf" srcId="{C8B62090-33F8-468B-9D4D-7456DBB35C57}" destId="{C035A956-0F71-463C-A054-D557E0600283}" srcOrd="0" destOrd="0" presId="urn:microsoft.com/office/officeart/2008/layout/HorizontalMultiLevelHierarchy"/>
    <dgm:cxn modelId="{7CBFBC2F-2183-4CF8-85BB-781D89DE8DA3}" type="presOf" srcId="{CCF5EB33-B048-4F17-B17A-4DB71B09867F}" destId="{D06AA161-DF62-4555-8BEC-1000FB486A93}" srcOrd="0" destOrd="0" presId="urn:microsoft.com/office/officeart/2008/layout/HorizontalMultiLevelHierarchy"/>
    <dgm:cxn modelId="{F3905932-95C5-4CE2-9AB2-BAD359203F5B}" type="presOf" srcId="{004B6185-ABC6-461D-8D7F-ECFBCEF4B3BC}" destId="{E9DCF36A-47AC-4300-AEB9-4E1C55289440}" srcOrd="0" destOrd="0" presId="urn:microsoft.com/office/officeart/2008/layout/HorizontalMultiLevelHierarchy"/>
    <dgm:cxn modelId="{1268D836-CFCD-4588-9BBA-D31F05EB46B9}" type="presOf" srcId="{333BC11A-A117-444B-8A9E-67FF6769FAB2}" destId="{FCF6ADBC-F51E-40FE-8717-4A874567F1A6}" srcOrd="0" destOrd="0" presId="urn:microsoft.com/office/officeart/2008/layout/HorizontalMultiLevelHierarchy"/>
    <dgm:cxn modelId="{9B6D8A47-092B-4B7B-8526-D30E915A7C23}" srcId="{2FDE0D95-3F52-450E-98B5-587D2E277E2F}" destId="{004B6185-ABC6-461D-8D7F-ECFBCEF4B3BC}" srcOrd="0" destOrd="0" parTransId="{D648EB60-1FBE-45C5-B993-3457467C8BFF}" sibTransId="{CA3085AC-0A08-42EB-B3C8-C039EF3E719B}"/>
    <dgm:cxn modelId="{C265624B-AEE0-4C92-87A1-BC1F8F3C9A58}" type="presOf" srcId="{6E5994CF-8ED5-410A-AF35-53D038498522}" destId="{56BED819-43D3-4A73-8EA8-7230D3F3DFAD}" srcOrd="0" destOrd="0" presId="urn:microsoft.com/office/officeart/2008/layout/HorizontalMultiLevelHierarchy"/>
    <dgm:cxn modelId="{C69C9451-DF51-41D6-AAF1-F3E9244FE6A7}" type="presOf" srcId="{86E2A275-44EC-471B-9FA6-A46ED2EFEDE4}" destId="{2AC76189-40E4-4047-BC88-086C4E082B08}" srcOrd="0" destOrd="0" presId="urn:microsoft.com/office/officeart/2008/layout/HorizontalMultiLevelHierarchy"/>
    <dgm:cxn modelId="{B9279474-B848-46DC-9F77-C2E1766B02A0}" type="presOf" srcId="{B0FF256A-5D00-4A7C-867C-BE4E47D295C1}" destId="{C5568B90-74D2-41EC-8E85-5CCD7853A199}" srcOrd="0" destOrd="0" presId="urn:microsoft.com/office/officeart/2008/layout/HorizontalMultiLevelHierarchy"/>
    <dgm:cxn modelId="{1504A076-80BD-468B-B176-C5728F92BDC7}" type="presOf" srcId="{28FAEB60-FE1D-4D0F-A2D6-D27E916EFB3E}" destId="{E30849BE-CC25-4B8B-AF57-2B1E364291E9}" srcOrd="0" destOrd="0" presId="urn:microsoft.com/office/officeart/2008/layout/HorizontalMultiLevelHierarchy"/>
    <dgm:cxn modelId="{B3072A91-CE93-4EB4-9081-DD198A67135D}" type="presOf" srcId="{420182E8-D49A-4CCB-8617-7AE40978EEDA}" destId="{1C3308FC-D159-4878-B5A8-EACFCC37BD95}" srcOrd="0" destOrd="0" presId="urn:microsoft.com/office/officeart/2008/layout/HorizontalMultiLevelHierarchy"/>
    <dgm:cxn modelId="{FAB999B7-3305-4223-8D3C-61E593C4C5E6}" type="presOf" srcId="{37ABCD39-40EA-40DF-AB26-4E499614295B}" destId="{9435BAFD-5E32-4168-8E2F-C76B50527515}" srcOrd="0" destOrd="0" presId="urn:microsoft.com/office/officeart/2008/layout/HorizontalMultiLevelHierarchy"/>
    <dgm:cxn modelId="{70FD91BF-8D21-4A26-96F7-C81A185964B7}" type="presOf" srcId="{86E2A275-44EC-471B-9FA6-A46ED2EFEDE4}" destId="{9FE14D2C-10F7-46C8-AD42-D15298B63BE0}" srcOrd="1" destOrd="0" presId="urn:microsoft.com/office/officeart/2008/layout/HorizontalMultiLevelHierarchy"/>
    <dgm:cxn modelId="{EF6050D9-92DB-4E35-8CD4-526CEE0B7A09}" srcId="{004B6185-ABC6-461D-8D7F-ECFBCEF4B3BC}" destId="{37ABCD39-40EA-40DF-AB26-4E499614295B}" srcOrd="1" destOrd="0" parTransId="{420182E8-D49A-4CCB-8617-7AE40978EEDA}" sibTransId="{9DCD43AB-A299-4924-9D16-CE5CBB2C20AB}"/>
    <dgm:cxn modelId="{C49A6FDE-B9FE-4EED-8610-5E343AF07B57}" type="presOf" srcId="{00F08E76-4FD7-47B8-AB2B-387D30D9AE67}" destId="{F13AF3E3-D170-4833-A3A3-BD55025A50F2}" srcOrd="0" destOrd="0" presId="urn:microsoft.com/office/officeart/2008/layout/HorizontalMultiLevelHierarchy"/>
    <dgm:cxn modelId="{973AF3E7-EB24-4126-B262-ED7ED2173BA5}" srcId="{004B6185-ABC6-461D-8D7F-ECFBCEF4B3BC}" destId="{6E5994CF-8ED5-410A-AF35-53D038498522}" srcOrd="3" destOrd="0" parTransId="{333BC11A-A117-444B-8A9E-67FF6769FAB2}" sibTransId="{C53F456D-4C07-4606-A761-CCE5601B7124}"/>
    <dgm:cxn modelId="{6B6928ED-5838-4D99-AC70-3DB424728EAD}" type="presOf" srcId="{00F08E76-4FD7-47B8-AB2B-387D30D9AE67}" destId="{01B1CFA8-AB4F-483B-BC71-54D5E1790688}" srcOrd="1" destOrd="0" presId="urn:microsoft.com/office/officeart/2008/layout/HorizontalMultiLevelHierarchy"/>
    <dgm:cxn modelId="{0ACA2BEF-5D68-4753-91E0-3CF177624C66}" type="presOf" srcId="{333BC11A-A117-444B-8A9E-67FF6769FAB2}" destId="{F1A1BF61-8821-4188-BF4C-5124CDFA8C2E}" srcOrd="1" destOrd="0" presId="urn:microsoft.com/office/officeart/2008/layout/HorizontalMultiLevelHierarchy"/>
    <dgm:cxn modelId="{7CE920FB-7A28-42A3-AA03-C9A031BEE853}" type="presOf" srcId="{CCF5EB33-B048-4F17-B17A-4DB71B09867F}" destId="{215ED2B1-DF24-4089-A557-1112BD2A479F}" srcOrd="1" destOrd="0" presId="urn:microsoft.com/office/officeart/2008/layout/HorizontalMultiLevelHierarchy"/>
    <dgm:cxn modelId="{516593FC-4778-41DE-8379-91367A52F0AC}" srcId="{004B6185-ABC6-461D-8D7F-ECFBCEF4B3BC}" destId="{28FAEB60-FE1D-4D0F-A2D6-D27E916EFB3E}" srcOrd="0" destOrd="0" parTransId="{CCF5EB33-B048-4F17-B17A-4DB71B09867F}" sibTransId="{8D000CB7-F674-458E-9B26-16969B68C428}"/>
    <dgm:cxn modelId="{473ECB0F-3769-436A-ADFF-D54386B61698}" type="presParOf" srcId="{40713E89-792F-477E-9596-399BEEA77F97}" destId="{66A924E3-2B83-4C1A-9F96-E9E61409E0EC}" srcOrd="0" destOrd="0" presId="urn:microsoft.com/office/officeart/2008/layout/HorizontalMultiLevelHierarchy"/>
    <dgm:cxn modelId="{F1C792F1-2AF6-4188-BA8D-1337F68AFC12}" type="presParOf" srcId="{66A924E3-2B83-4C1A-9F96-E9E61409E0EC}" destId="{E9DCF36A-47AC-4300-AEB9-4E1C55289440}" srcOrd="0" destOrd="0" presId="urn:microsoft.com/office/officeart/2008/layout/HorizontalMultiLevelHierarchy"/>
    <dgm:cxn modelId="{9EFECC08-F9DD-4245-9A2A-F7D620C70C51}" type="presParOf" srcId="{66A924E3-2B83-4C1A-9F96-E9E61409E0EC}" destId="{5BFF6440-A477-45D2-8345-F958BC4335F2}" srcOrd="1" destOrd="0" presId="urn:microsoft.com/office/officeart/2008/layout/HorizontalMultiLevelHierarchy"/>
    <dgm:cxn modelId="{C88FA88F-867D-4036-90B1-3FE325AA48E2}" type="presParOf" srcId="{5BFF6440-A477-45D2-8345-F958BC4335F2}" destId="{D06AA161-DF62-4555-8BEC-1000FB486A93}" srcOrd="0" destOrd="0" presId="urn:microsoft.com/office/officeart/2008/layout/HorizontalMultiLevelHierarchy"/>
    <dgm:cxn modelId="{B37093AE-C344-4F81-8168-932BDA80682E}" type="presParOf" srcId="{D06AA161-DF62-4555-8BEC-1000FB486A93}" destId="{215ED2B1-DF24-4089-A557-1112BD2A479F}" srcOrd="0" destOrd="0" presId="urn:microsoft.com/office/officeart/2008/layout/HorizontalMultiLevelHierarchy"/>
    <dgm:cxn modelId="{49D18304-25F3-4E94-B613-6D3CDEAB4916}" type="presParOf" srcId="{5BFF6440-A477-45D2-8345-F958BC4335F2}" destId="{6E4835B0-3296-49EA-80A0-1C9167C00923}" srcOrd="1" destOrd="0" presId="urn:microsoft.com/office/officeart/2008/layout/HorizontalMultiLevelHierarchy"/>
    <dgm:cxn modelId="{07086A08-D1A6-4086-8D7F-E837DA65AE63}" type="presParOf" srcId="{6E4835B0-3296-49EA-80A0-1C9167C00923}" destId="{E30849BE-CC25-4B8B-AF57-2B1E364291E9}" srcOrd="0" destOrd="0" presId="urn:microsoft.com/office/officeart/2008/layout/HorizontalMultiLevelHierarchy"/>
    <dgm:cxn modelId="{AB25304E-B707-4395-8DAE-1F771D89B614}" type="presParOf" srcId="{6E4835B0-3296-49EA-80A0-1C9167C00923}" destId="{7C77756C-AAFB-4D19-8333-46352C96F147}" srcOrd="1" destOrd="0" presId="urn:microsoft.com/office/officeart/2008/layout/HorizontalMultiLevelHierarchy"/>
    <dgm:cxn modelId="{CF7EC11F-D090-429C-ADAE-0E2B5B301645}" type="presParOf" srcId="{5BFF6440-A477-45D2-8345-F958BC4335F2}" destId="{1C3308FC-D159-4878-B5A8-EACFCC37BD95}" srcOrd="2" destOrd="0" presId="urn:microsoft.com/office/officeart/2008/layout/HorizontalMultiLevelHierarchy"/>
    <dgm:cxn modelId="{F366969E-2CE0-479B-9F5A-86BBB04F6520}" type="presParOf" srcId="{1C3308FC-D159-4878-B5A8-EACFCC37BD95}" destId="{5283069D-FEE2-4F28-925C-23E22109B171}" srcOrd="0" destOrd="0" presId="urn:microsoft.com/office/officeart/2008/layout/HorizontalMultiLevelHierarchy"/>
    <dgm:cxn modelId="{2DBC21E7-DE28-48D8-8D30-940F13C88A7B}" type="presParOf" srcId="{5BFF6440-A477-45D2-8345-F958BC4335F2}" destId="{9F95D695-6043-4BDA-A789-2A7F11B68816}" srcOrd="3" destOrd="0" presId="urn:microsoft.com/office/officeart/2008/layout/HorizontalMultiLevelHierarchy"/>
    <dgm:cxn modelId="{22F2CDE8-142B-4B91-BB4C-DEDD75F63A13}" type="presParOf" srcId="{9F95D695-6043-4BDA-A789-2A7F11B68816}" destId="{9435BAFD-5E32-4168-8E2F-C76B50527515}" srcOrd="0" destOrd="0" presId="urn:microsoft.com/office/officeart/2008/layout/HorizontalMultiLevelHierarchy"/>
    <dgm:cxn modelId="{938A83DF-AD4A-4C23-A2FF-0CC11452A8C1}" type="presParOf" srcId="{9F95D695-6043-4BDA-A789-2A7F11B68816}" destId="{5BF78D14-D65B-454B-8D3C-D8D05E4FBF42}" srcOrd="1" destOrd="0" presId="urn:microsoft.com/office/officeart/2008/layout/HorizontalMultiLevelHierarchy"/>
    <dgm:cxn modelId="{68301118-16B6-41C6-8E70-DA0ED6C0054F}" type="presParOf" srcId="{5BFF6440-A477-45D2-8345-F958BC4335F2}" destId="{F13AF3E3-D170-4833-A3A3-BD55025A50F2}" srcOrd="4" destOrd="0" presId="urn:microsoft.com/office/officeart/2008/layout/HorizontalMultiLevelHierarchy"/>
    <dgm:cxn modelId="{07885DB5-0206-476C-A7E3-E95329A9AB4F}" type="presParOf" srcId="{F13AF3E3-D170-4833-A3A3-BD55025A50F2}" destId="{01B1CFA8-AB4F-483B-BC71-54D5E1790688}" srcOrd="0" destOrd="0" presId="urn:microsoft.com/office/officeart/2008/layout/HorizontalMultiLevelHierarchy"/>
    <dgm:cxn modelId="{2456A4A2-22F0-45D1-898B-4E4A9BF0D215}" type="presParOf" srcId="{5BFF6440-A477-45D2-8345-F958BC4335F2}" destId="{5F9412BF-C2C5-4340-8E5F-734931718B29}" srcOrd="5" destOrd="0" presId="urn:microsoft.com/office/officeart/2008/layout/HorizontalMultiLevelHierarchy"/>
    <dgm:cxn modelId="{246DD1E0-FC4C-4A83-AF8F-A69DB16EEF72}" type="presParOf" srcId="{5F9412BF-C2C5-4340-8E5F-734931718B29}" destId="{C5568B90-74D2-41EC-8E85-5CCD7853A199}" srcOrd="0" destOrd="0" presId="urn:microsoft.com/office/officeart/2008/layout/HorizontalMultiLevelHierarchy"/>
    <dgm:cxn modelId="{83ED72DE-E6D1-4FB3-B2C2-E3E4C39DA539}" type="presParOf" srcId="{5F9412BF-C2C5-4340-8E5F-734931718B29}" destId="{2241CB22-ED72-486A-9F6C-326E7B943965}" srcOrd="1" destOrd="0" presId="urn:microsoft.com/office/officeart/2008/layout/HorizontalMultiLevelHierarchy"/>
    <dgm:cxn modelId="{9A84D117-FF45-4319-9D63-6527E6A88A44}" type="presParOf" srcId="{5BFF6440-A477-45D2-8345-F958BC4335F2}" destId="{FCF6ADBC-F51E-40FE-8717-4A874567F1A6}" srcOrd="6" destOrd="0" presId="urn:microsoft.com/office/officeart/2008/layout/HorizontalMultiLevelHierarchy"/>
    <dgm:cxn modelId="{F23E1342-E3EB-41F7-9CE8-FC6D1F4741CC}" type="presParOf" srcId="{FCF6ADBC-F51E-40FE-8717-4A874567F1A6}" destId="{F1A1BF61-8821-4188-BF4C-5124CDFA8C2E}" srcOrd="0" destOrd="0" presId="urn:microsoft.com/office/officeart/2008/layout/HorizontalMultiLevelHierarchy"/>
    <dgm:cxn modelId="{1787634B-0C1F-4D20-A042-ED7C0513F64A}" type="presParOf" srcId="{5BFF6440-A477-45D2-8345-F958BC4335F2}" destId="{8AB625F1-C59B-4640-81F4-804D76A0E81F}" srcOrd="7" destOrd="0" presId="urn:microsoft.com/office/officeart/2008/layout/HorizontalMultiLevelHierarchy"/>
    <dgm:cxn modelId="{E4CBC0B4-BBB7-475B-B0EB-3EAA88A0C771}" type="presParOf" srcId="{8AB625F1-C59B-4640-81F4-804D76A0E81F}" destId="{56BED819-43D3-4A73-8EA8-7230D3F3DFAD}" srcOrd="0" destOrd="0" presId="urn:microsoft.com/office/officeart/2008/layout/HorizontalMultiLevelHierarchy"/>
    <dgm:cxn modelId="{6949F34A-37EF-4C08-8799-F77FDA721753}" type="presParOf" srcId="{8AB625F1-C59B-4640-81F4-804D76A0E81F}" destId="{4E86D8CC-DFE2-4849-9204-4D6426726841}" srcOrd="1" destOrd="0" presId="urn:microsoft.com/office/officeart/2008/layout/HorizontalMultiLevelHierarchy"/>
    <dgm:cxn modelId="{9DF7D97A-DAE4-4F34-8BF7-E266BAE86108}" type="presParOf" srcId="{5BFF6440-A477-45D2-8345-F958BC4335F2}" destId="{2AC76189-40E4-4047-BC88-086C4E082B08}" srcOrd="8" destOrd="0" presId="urn:microsoft.com/office/officeart/2008/layout/HorizontalMultiLevelHierarchy"/>
    <dgm:cxn modelId="{E024E263-309E-49BC-90FE-FD55DB2F33F8}" type="presParOf" srcId="{2AC76189-40E4-4047-BC88-086C4E082B08}" destId="{9FE14D2C-10F7-46C8-AD42-D15298B63BE0}" srcOrd="0" destOrd="0" presId="urn:microsoft.com/office/officeart/2008/layout/HorizontalMultiLevelHierarchy"/>
    <dgm:cxn modelId="{9897F6A9-18C3-4986-9179-9399A1CF75A5}" type="presParOf" srcId="{5BFF6440-A477-45D2-8345-F958BC4335F2}" destId="{6FFE4F5D-F51B-4681-9FFF-E0E283038B6F}" srcOrd="9" destOrd="0" presId="urn:microsoft.com/office/officeart/2008/layout/HorizontalMultiLevelHierarchy"/>
    <dgm:cxn modelId="{847A739E-9C37-4BCE-A002-EC0AA9CF5440}" type="presParOf" srcId="{6FFE4F5D-F51B-4681-9FFF-E0E283038B6F}" destId="{C035A956-0F71-463C-A054-D557E0600283}" srcOrd="0" destOrd="0" presId="urn:microsoft.com/office/officeart/2008/layout/HorizontalMultiLevelHierarchy"/>
    <dgm:cxn modelId="{6A8FFD84-00FF-407B-8BC3-2A88410C10A2}" type="presParOf" srcId="{6FFE4F5D-F51B-4681-9FFF-E0E283038B6F}" destId="{8A2F71D3-7F09-417C-BA69-978E0D67E3D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929484-760B-4C42-9F06-7247729D4233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4C71A5B6-7C9A-4CAD-BB55-0FB93501ED79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Работники подразделения</a:t>
          </a:r>
        </a:p>
      </dgm:t>
    </dgm:pt>
    <dgm:pt modelId="{C9A7B0ED-C595-4B15-9D1A-0C22D052D612}" type="parTrans" cxnId="{C7A36C46-CD29-45B6-84BD-580C6EDECC7C}">
      <dgm:prSet/>
      <dgm:spPr/>
      <dgm:t>
        <a:bodyPr/>
        <a:lstStyle/>
        <a:p>
          <a:endParaRPr lang="ru-RU" sz="1400" b="1"/>
        </a:p>
      </dgm:t>
    </dgm:pt>
    <dgm:pt modelId="{2B4E6456-0D19-43FF-924A-FD5E9E7FC4D3}" type="sibTrans" cxnId="{C7A36C46-CD29-45B6-84BD-580C6EDECC7C}">
      <dgm:prSet/>
      <dgm:spPr/>
      <dgm:t>
        <a:bodyPr/>
        <a:lstStyle/>
        <a:p>
          <a:endParaRPr lang="ru-RU" sz="1400" b="1"/>
        </a:p>
      </dgm:t>
    </dgm:pt>
    <dgm:pt modelId="{B25514DF-0739-40C9-B102-8A0C0D76407D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Подчиненные </a:t>
          </a:r>
        </a:p>
      </dgm:t>
    </dgm:pt>
    <dgm:pt modelId="{C9FCA1B9-CF62-4BED-A46C-05F5509147C0}" type="parTrans" cxnId="{55E79931-61A9-4B24-A9EB-DB50875DF5AB}">
      <dgm:prSet/>
      <dgm:spPr/>
      <dgm:t>
        <a:bodyPr/>
        <a:lstStyle/>
        <a:p>
          <a:endParaRPr lang="ru-RU" sz="1400" b="1"/>
        </a:p>
      </dgm:t>
    </dgm:pt>
    <dgm:pt modelId="{1545B0F4-6698-467D-8D3C-69B957896BB2}" type="sibTrans" cxnId="{55E79931-61A9-4B24-A9EB-DB50875DF5AB}">
      <dgm:prSet/>
      <dgm:spPr/>
      <dgm:t>
        <a:bodyPr/>
        <a:lstStyle/>
        <a:p>
          <a:endParaRPr lang="ru-RU" sz="1400" b="1"/>
        </a:p>
      </dgm:t>
    </dgm:pt>
    <dgm:pt modelId="{CF7F2C76-AFA3-4126-AD46-4F4BB5A7FD97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Коллеги </a:t>
          </a:r>
        </a:p>
      </dgm:t>
    </dgm:pt>
    <dgm:pt modelId="{8EB28B89-C822-49E4-B46F-9E42DC7EA595}" type="parTrans" cxnId="{A6434FFB-7F21-4D2A-A3D1-437CF2C51109}">
      <dgm:prSet/>
      <dgm:spPr/>
      <dgm:t>
        <a:bodyPr/>
        <a:lstStyle/>
        <a:p>
          <a:endParaRPr lang="ru-RU" sz="1400" b="1"/>
        </a:p>
      </dgm:t>
    </dgm:pt>
    <dgm:pt modelId="{BCA690C8-19F4-489F-AFA2-FCB711CAF541}" type="sibTrans" cxnId="{A6434FFB-7F21-4D2A-A3D1-437CF2C51109}">
      <dgm:prSet/>
      <dgm:spPr/>
      <dgm:t>
        <a:bodyPr/>
        <a:lstStyle/>
        <a:p>
          <a:endParaRPr lang="ru-RU" sz="1400" b="1"/>
        </a:p>
      </dgm:t>
    </dgm:pt>
    <dgm:pt modelId="{1B054B2D-EDB5-463B-8BF0-1D5146D39313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>
              <a:solidFill>
                <a:schemeClr val="tx1"/>
              </a:solidFill>
            </a:rPr>
            <a:t>Руководители </a:t>
          </a:r>
        </a:p>
      </dgm:t>
    </dgm:pt>
    <dgm:pt modelId="{7AE15002-4424-416E-A161-D92308211E12}" type="parTrans" cxnId="{DE9672BD-89A5-4DEF-A2B2-408BAFF988E4}">
      <dgm:prSet/>
      <dgm:spPr/>
      <dgm:t>
        <a:bodyPr/>
        <a:lstStyle/>
        <a:p>
          <a:endParaRPr lang="ru-RU" sz="1400" b="1"/>
        </a:p>
      </dgm:t>
    </dgm:pt>
    <dgm:pt modelId="{04E9A0DD-139C-4281-942A-010F833708FF}" type="sibTrans" cxnId="{DE9672BD-89A5-4DEF-A2B2-408BAFF988E4}">
      <dgm:prSet/>
      <dgm:spPr/>
      <dgm:t>
        <a:bodyPr/>
        <a:lstStyle/>
        <a:p>
          <a:endParaRPr lang="ru-RU" sz="1400" b="1"/>
        </a:p>
      </dgm:t>
    </dgm:pt>
    <dgm:pt modelId="{498302E3-FD49-4BD9-9315-2EDEA16651CD}" type="pres">
      <dgm:prSet presAssocID="{BC929484-760B-4C42-9F06-7247729D4233}" presName="compositeShape" presStyleCnt="0">
        <dgm:presLayoutVars>
          <dgm:chMax val="7"/>
          <dgm:dir/>
          <dgm:resizeHandles val="exact"/>
        </dgm:presLayoutVars>
      </dgm:prSet>
      <dgm:spPr/>
    </dgm:pt>
    <dgm:pt modelId="{F9B56E46-F3CD-44EB-BFFE-1913E4A9DF67}" type="pres">
      <dgm:prSet presAssocID="{BC929484-760B-4C42-9F06-7247729D4233}" presName="wedge1" presStyleLbl="node1" presStyleIdx="0" presStyleCnt="4"/>
      <dgm:spPr/>
    </dgm:pt>
    <dgm:pt modelId="{7C337C8C-A4AC-4555-B65D-B2B0CF606BD3}" type="pres">
      <dgm:prSet presAssocID="{BC929484-760B-4C42-9F06-7247729D4233}" presName="dummy1a" presStyleCnt="0"/>
      <dgm:spPr/>
    </dgm:pt>
    <dgm:pt modelId="{899D3184-4861-4453-B512-C68E0A7DC5FF}" type="pres">
      <dgm:prSet presAssocID="{BC929484-760B-4C42-9F06-7247729D4233}" presName="dummy1b" presStyleCnt="0"/>
      <dgm:spPr/>
    </dgm:pt>
    <dgm:pt modelId="{FE5E6236-69BF-4E24-9C96-21E775B4BD8D}" type="pres">
      <dgm:prSet presAssocID="{BC929484-760B-4C42-9F06-7247729D4233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2882BA5-6586-422E-93D2-25F414A998CB}" type="pres">
      <dgm:prSet presAssocID="{BC929484-760B-4C42-9F06-7247729D4233}" presName="wedge2" presStyleLbl="node1" presStyleIdx="1" presStyleCnt="4"/>
      <dgm:spPr/>
    </dgm:pt>
    <dgm:pt modelId="{635ADCD9-FD0B-4438-901F-D84CA60E3CC0}" type="pres">
      <dgm:prSet presAssocID="{BC929484-760B-4C42-9F06-7247729D4233}" presName="dummy2a" presStyleCnt="0"/>
      <dgm:spPr/>
    </dgm:pt>
    <dgm:pt modelId="{6AB5602B-F8B9-4768-96C3-B78B3E658356}" type="pres">
      <dgm:prSet presAssocID="{BC929484-760B-4C42-9F06-7247729D4233}" presName="dummy2b" presStyleCnt="0"/>
      <dgm:spPr/>
    </dgm:pt>
    <dgm:pt modelId="{739BE88D-F01A-4031-9BE1-9594A0CF733F}" type="pres">
      <dgm:prSet presAssocID="{BC929484-760B-4C42-9F06-7247729D4233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17F33AD-9E25-45F5-81C1-E0961451CF62}" type="pres">
      <dgm:prSet presAssocID="{BC929484-760B-4C42-9F06-7247729D4233}" presName="wedge3" presStyleLbl="node1" presStyleIdx="2" presStyleCnt="4"/>
      <dgm:spPr/>
    </dgm:pt>
    <dgm:pt modelId="{89987C63-0B8F-4750-8C03-9ED9FE0B6384}" type="pres">
      <dgm:prSet presAssocID="{BC929484-760B-4C42-9F06-7247729D4233}" presName="dummy3a" presStyleCnt="0"/>
      <dgm:spPr/>
    </dgm:pt>
    <dgm:pt modelId="{2FAF07D6-FFAC-40B8-8784-AFCD291A514F}" type="pres">
      <dgm:prSet presAssocID="{BC929484-760B-4C42-9F06-7247729D4233}" presName="dummy3b" presStyleCnt="0"/>
      <dgm:spPr/>
    </dgm:pt>
    <dgm:pt modelId="{A1CBD07B-A1BA-4103-A97C-1D1AC30425CA}" type="pres">
      <dgm:prSet presAssocID="{BC929484-760B-4C42-9F06-7247729D4233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8243C90-808E-4B55-ACBF-4E7761CD789B}" type="pres">
      <dgm:prSet presAssocID="{BC929484-760B-4C42-9F06-7247729D4233}" presName="wedge4" presStyleLbl="node1" presStyleIdx="3" presStyleCnt="4"/>
      <dgm:spPr/>
    </dgm:pt>
    <dgm:pt modelId="{339BB0CE-933E-47E5-94E2-2A6CD481BD44}" type="pres">
      <dgm:prSet presAssocID="{BC929484-760B-4C42-9F06-7247729D4233}" presName="dummy4a" presStyleCnt="0"/>
      <dgm:spPr/>
    </dgm:pt>
    <dgm:pt modelId="{FF469F0A-1453-4649-AD51-D7C2186A20FF}" type="pres">
      <dgm:prSet presAssocID="{BC929484-760B-4C42-9F06-7247729D4233}" presName="dummy4b" presStyleCnt="0"/>
      <dgm:spPr/>
    </dgm:pt>
    <dgm:pt modelId="{B0032E8D-C4F0-45A8-99FB-44B076C71159}" type="pres">
      <dgm:prSet presAssocID="{BC929484-760B-4C42-9F06-7247729D4233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F1E5788-28A4-44AA-A7EE-274D4107CB0E}" type="pres">
      <dgm:prSet presAssocID="{2B4E6456-0D19-43FF-924A-FD5E9E7FC4D3}" presName="arrowWedge1" presStyleLbl="fgSibTrans2D1" presStyleIdx="0" presStyleCnt="4"/>
      <dgm:spPr>
        <a:solidFill>
          <a:schemeClr val="accent2">
            <a:lumMod val="75000"/>
          </a:schemeClr>
        </a:solidFill>
      </dgm:spPr>
    </dgm:pt>
    <dgm:pt modelId="{5DF9BAD6-361C-46AC-A2FF-99F161C4AE70}" type="pres">
      <dgm:prSet presAssocID="{1545B0F4-6698-467D-8D3C-69B957896BB2}" presName="arrowWedge2" presStyleLbl="fgSibTrans2D1" presStyleIdx="1" presStyleCnt="4"/>
      <dgm:spPr>
        <a:solidFill>
          <a:schemeClr val="accent5"/>
        </a:solidFill>
      </dgm:spPr>
    </dgm:pt>
    <dgm:pt modelId="{2BDAACDC-A489-464B-A672-2950DBA4FE03}" type="pres">
      <dgm:prSet presAssocID="{BCA690C8-19F4-489F-AFA2-FCB711CAF541}" presName="arrowWedge3" presStyleLbl="fgSibTrans2D1" presStyleIdx="2" presStyleCnt="4"/>
      <dgm:spPr>
        <a:solidFill>
          <a:schemeClr val="bg1">
            <a:lumMod val="5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</dgm:pt>
    <dgm:pt modelId="{A2F6E16C-D957-4D90-B9A3-8DC47EAB97EA}" type="pres">
      <dgm:prSet presAssocID="{04E9A0DD-139C-4281-942A-010F833708FF}" presName="arrowWedge4" presStyleLbl="fgSibTrans2D1" presStyleIdx="3" presStyleCnt="4" custLinFactNeighborX="636" custLinFactNeighborY="51"/>
      <dgm:spPr>
        <a:solidFill>
          <a:schemeClr val="accent3"/>
        </a:solidFill>
      </dgm:spPr>
    </dgm:pt>
  </dgm:ptLst>
  <dgm:cxnLst>
    <dgm:cxn modelId="{92219C0D-D170-4492-8C59-1B65D25CD23D}" type="presOf" srcId="{4C71A5B6-7C9A-4CAD-BB55-0FB93501ED79}" destId="{F9B56E46-F3CD-44EB-BFFE-1913E4A9DF67}" srcOrd="0" destOrd="0" presId="urn:microsoft.com/office/officeart/2005/8/layout/cycle8"/>
    <dgm:cxn modelId="{2C47161A-54EE-47B7-9F78-AADBE86A51CD}" type="presOf" srcId="{B25514DF-0739-40C9-B102-8A0C0D76407D}" destId="{739BE88D-F01A-4031-9BE1-9594A0CF733F}" srcOrd="1" destOrd="0" presId="urn:microsoft.com/office/officeart/2005/8/layout/cycle8"/>
    <dgm:cxn modelId="{3620812A-5258-4C68-A14A-BC24DA88E53F}" type="presOf" srcId="{CF7F2C76-AFA3-4126-AD46-4F4BB5A7FD97}" destId="{A17F33AD-9E25-45F5-81C1-E0961451CF62}" srcOrd="0" destOrd="0" presId="urn:microsoft.com/office/officeart/2005/8/layout/cycle8"/>
    <dgm:cxn modelId="{55E79931-61A9-4B24-A9EB-DB50875DF5AB}" srcId="{BC929484-760B-4C42-9F06-7247729D4233}" destId="{B25514DF-0739-40C9-B102-8A0C0D76407D}" srcOrd="1" destOrd="0" parTransId="{C9FCA1B9-CF62-4BED-A46C-05F5509147C0}" sibTransId="{1545B0F4-6698-467D-8D3C-69B957896BB2}"/>
    <dgm:cxn modelId="{C7A36C46-CD29-45B6-84BD-580C6EDECC7C}" srcId="{BC929484-760B-4C42-9F06-7247729D4233}" destId="{4C71A5B6-7C9A-4CAD-BB55-0FB93501ED79}" srcOrd="0" destOrd="0" parTransId="{C9A7B0ED-C595-4B15-9D1A-0C22D052D612}" sibTransId="{2B4E6456-0D19-43FF-924A-FD5E9E7FC4D3}"/>
    <dgm:cxn modelId="{A9061479-76A4-4654-84DB-5384444B1660}" type="presOf" srcId="{1B054B2D-EDB5-463B-8BF0-1D5146D39313}" destId="{98243C90-808E-4B55-ACBF-4E7761CD789B}" srcOrd="0" destOrd="0" presId="urn:microsoft.com/office/officeart/2005/8/layout/cycle8"/>
    <dgm:cxn modelId="{2341AF7B-3FC1-48C3-9A85-1B0D1F361F97}" type="presOf" srcId="{BC929484-760B-4C42-9F06-7247729D4233}" destId="{498302E3-FD49-4BD9-9315-2EDEA16651CD}" srcOrd="0" destOrd="0" presId="urn:microsoft.com/office/officeart/2005/8/layout/cycle8"/>
    <dgm:cxn modelId="{EB34E8A0-C94A-4DB9-AE6B-8BC0A30CEE02}" type="presOf" srcId="{1B054B2D-EDB5-463B-8BF0-1D5146D39313}" destId="{B0032E8D-C4F0-45A8-99FB-44B076C71159}" srcOrd="1" destOrd="0" presId="urn:microsoft.com/office/officeart/2005/8/layout/cycle8"/>
    <dgm:cxn modelId="{D9C258A3-5415-41C0-8D45-E4B8745BB858}" type="presOf" srcId="{CF7F2C76-AFA3-4126-AD46-4F4BB5A7FD97}" destId="{A1CBD07B-A1BA-4103-A97C-1D1AC30425CA}" srcOrd="1" destOrd="0" presId="urn:microsoft.com/office/officeart/2005/8/layout/cycle8"/>
    <dgm:cxn modelId="{99B488AC-962F-4998-82E9-3FC82A3FB425}" type="presOf" srcId="{4C71A5B6-7C9A-4CAD-BB55-0FB93501ED79}" destId="{FE5E6236-69BF-4E24-9C96-21E775B4BD8D}" srcOrd="1" destOrd="0" presId="urn:microsoft.com/office/officeart/2005/8/layout/cycle8"/>
    <dgm:cxn modelId="{DE9672BD-89A5-4DEF-A2B2-408BAFF988E4}" srcId="{BC929484-760B-4C42-9F06-7247729D4233}" destId="{1B054B2D-EDB5-463B-8BF0-1D5146D39313}" srcOrd="3" destOrd="0" parTransId="{7AE15002-4424-416E-A161-D92308211E12}" sibTransId="{04E9A0DD-139C-4281-942A-010F833708FF}"/>
    <dgm:cxn modelId="{15297AE2-3C16-4B21-BF43-B00096F71761}" type="presOf" srcId="{B25514DF-0739-40C9-B102-8A0C0D76407D}" destId="{A2882BA5-6586-422E-93D2-25F414A998CB}" srcOrd="0" destOrd="0" presId="urn:microsoft.com/office/officeart/2005/8/layout/cycle8"/>
    <dgm:cxn modelId="{A6434FFB-7F21-4D2A-A3D1-437CF2C51109}" srcId="{BC929484-760B-4C42-9F06-7247729D4233}" destId="{CF7F2C76-AFA3-4126-AD46-4F4BB5A7FD97}" srcOrd="2" destOrd="0" parTransId="{8EB28B89-C822-49E4-B46F-9E42DC7EA595}" sibTransId="{BCA690C8-19F4-489F-AFA2-FCB711CAF541}"/>
    <dgm:cxn modelId="{BFCFA58C-8E5E-415E-ABB2-41A625E72C51}" type="presParOf" srcId="{498302E3-FD49-4BD9-9315-2EDEA16651CD}" destId="{F9B56E46-F3CD-44EB-BFFE-1913E4A9DF67}" srcOrd="0" destOrd="0" presId="urn:microsoft.com/office/officeart/2005/8/layout/cycle8"/>
    <dgm:cxn modelId="{7EE31B41-0D5F-4BC7-8849-F01D6EC97F95}" type="presParOf" srcId="{498302E3-FD49-4BD9-9315-2EDEA16651CD}" destId="{7C337C8C-A4AC-4555-B65D-B2B0CF606BD3}" srcOrd="1" destOrd="0" presId="urn:microsoft.com/office/officeart/2005/8/layout/cycle8"/>
    <dgm:cxn modelId="{5671F912-D834-429B-BB6B-96FA8FAAE1B7}" type="presParOf" srcId="{498302E3-FD49-4BD9-9315-2EDEA16651CD}" destId="{899D3184-4861-4453-B512-C68E0A7DC5FF}" srcOrd="2" destOrd="0" presId="urn:microsoft.com/office/officeart/2005/8/layout/cycle8"/>
    <dgm:cxn modelId="{D350A7E8-4BB8-4EEE-A094-B305382F6E1F}" type="presParOf" srcId="{498302E3-FD49-4BD9-9315-2EDEA16651CD}" destId="{FE5E6236-69BF-4E24-9C96-21E775B4BD8D}" srcOrd="3" destOrd="0" presId="urn:microsoft.com/office/officeart/2005/8/layout/cycle8"/>
    <dgm:cxn modelId="{C4E63575-89D3-4358-9F5B-9DD97118F08B}" type="presParOf" srcId="{498302E3-FD49-4BD9-9315-2EDEA16651CD}" destId="{A2882BA5-6586-422E-93D2-25F414A998CB}" srcOrd="4" destOrd="0" presId="urn:microsoft.com/office/officeart/2005/8/layout/cycle8"/>
    <dgm:cxn modelId="{1FDE215E-ACBA-4286-9DD4-A07012BC5EC1}" type="presParOf" srcId="{498302E3-FD49-4BD9-9315-2EDEA16651CD}" destId="{635ADCD9-FD0B-4438-901F-D84CA60E3CC0}" srcOrd="5" destOrd="0" presId="urn:microsoft.com/office/officeart/2005/8/layout/cycle8"/>
    <dgm:cxn modelId="{3229A1D2-F54E-462D-A996-0B9B0BC722ED}" type="presParOf" srcId="{498302E3-FD49-4BD9-9315-2EDEA16651CD}" destId="{6AB5602B-F8B9-4768-96C3-B78B3E658356}" srcOrd="6" destOrd="0" presId="urn:microsoft.com/office/officeart/2005/8/layout/cycle8"/>
    <dgm:cxn modelId="{2A0A1773-3D40-487B-9163-34B8ECC02C8D}" type="presParOf" srcId="{498302E3-FD49-4BD9-9315-2EDEA16651CD}" destId="{739BE88D-F01A-4031-9BE1-9594A0CF733F}" srcOrd="7" destOrd="0" presId="urn:microsoft.com/office/officeart/2005/8/layout/cycle8"/>
    <dgm:cxn modelId="{2FDEE6C4-FA5F-473D-9B2D-4F4B2A63AB3B}" type="presParOf" srcId="{498302E3-FD49-4BD9-9315-2EDEA16651CD}" destId="{A17F33AD-9E25-45F5-81C1-E0961451CF62}" srcOrd="8" destOrd="0" presId="urn:microsoft.com/office/officeart/2005/8/layout/cycle8"/>
    <dgm:cxn modelId="{4475CC11-4674-4893-937B-E9E9F6988863}" type="presParOf" srcId="{498302E3-FD49-4BD9-9315-2EDEA16651CD}" destId="{89987C63-0B8F-4750-8C03-9ED9FE0B6384}" srcOrd="9" destOrd="0" presId="urn:microsoft.com/office/officeart/2005/8/layout/cycle8"/>
    <dgm:cxn modelId="{2A84F484-2769-4C52-BAB4-2B769CCBDBF0}" type="presParOf" srcId="{498302E3-FD49-4BD9-9315-2EDEA16651CD}" destId="{2FAF07D6-FFAC-40B8-8784-AFCD291A514F}" srcOrd="10" destOrd="0" presId="urn:microsoft.com/office/officeart/2005/8/layout/cycle8"/>
    <dgm:cxn modelId="{1F10ECC7-5C09-4918-BED8-2CF8B35D6BF6}" type="presParOf" srcId="{498302E3-FD49-4BD9-9315-2EDEA16651CD}" destId="{A1CBD07B-A1BA-4103-A97C-1D1AC30425CA}" srcOrd="11" destOrd="0" presId="urn:microsoft.com/office/officeart/2005/8/layout/cycle8"/>
    <dgm:cxn modelId="{2819B44B-FFFF-4CF1-AB1C-281C51946500}" type="presParOf" srcId="{498302E3-FD49-4BD9-9315-2EDEA16651CD}" destId="{98243C90-808E-4B55-ACBF-4E7761CD789B}" srcOrd="12" destOrd="0" presId="urn:microsoft.com/office/officeart/2005/8/layout/cycle8"/>
    <dgm:cxn modelId="{9C17F43A-1D49-4702-80D7-4067E7BEAB81}" type="presParOf" srcId="{498302E3-FD49-4BD9-9315-2EDEA16651CD}" destId="{339BB0CE-933E-47E5-94E2-2A6CD481BD44}" srcOrd="13" destOrd="0" presId="urn:microsoft.com/office/officeart/2005/8/layout/cycle8"/>
    <dgm:cxn modelId="{584DFE67-2A05-48EC-90EA-79FAC792E236}" type="presParOf" srcId="{498302E3-FD49-4BD9-9315-2EDEA16651CD}" destId="{FF469F0A-1453-4649-AD51-D7C2186A20FF}" srcOrd="14" destOrd="0" presId="urn:microsoft.com/office/officeart/2005/8/layout/cycle8"/>
    <dgm:cxn modelId="{08586AB6-ADE1-487E-9176-07F485AE6FD6}" type="presParOf" srcId="{498302E3-FD49-4BD9-9315-2EDEA16651CD}" destId="{B0032E8D-C4F0-45A8-99FB-44B076C71159}" srcOrd="15" destOrd="0" presId="urn:microsoft.com/office/officeart/2005/8/layout/cycle8"/>
    <dgm:cxn modelId="{DDBB69B1-1BFB-499F-A906-7593236ADF3C}" type="presParOf" srcId="{498302E3-FD49-4BD9-9315-2EDEA16651CD}" destId="{0F1E5788-28A4-44AA-A7EE-274D4107CB0E}" srcOrd="16" destOrd="0" presId="urn:microsoft.com/office/officeart/2005/8/layout/cycle8"/>
    <dgm:cxn modelId="{FCF1BE2C-F953-4466-84F8-6FC1860AA2DF}" type="presParOf" srcId="{498302E3-FD49-4BD9-9315-2EDEA16651CD}" destId="{5DF9BAD6-361C-46AC-A2FF-99F161C4AE70}" srcOrd="17" destOrd="0" presId="urn:microsoft.com/office/officeart/2005/8/layout/cycle8"/>
    <dgm:cxn modelId="{B033FC6B-D01B-400A-B797-DD54DE87B119}" type="presParOf" srcId="{498302E3-FD49-4BD9-9315-2EDEA16651CD}" destId="{2BDAACDC-A489-464B-A672-2950DBA4FE03}" srcOrd="18" destOrd="0" presId="urn:microsoft.com/office/officeart/2005/8/layout/cycle8"/>
    <dgm:cxn modelId="{892A492B-F52C-4331-8511-539BF2071EFD}" type="presParOf" srcId="{498302E3-FD49-4BD9-9315-2EDEA16651CD}" destId="{A2F6E16C-D957-4D90-B9A3-8DC47EAB97EA}" srcOrd="19" destOrd="0" presId="urn:microsoft.com/office/officeart/2005/8/layout/cycle8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5ADBB7-9779-4A86-A936-05A970FB9A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B138B2-A98E-4D55-90F9-697EAA332A42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Выполнение функциональных обязанностей </a:t>
          </a:r>
        </a:p>
      </dgm:t>
    </dgm:pt>
    <dgm:pt modelId="{C24DC3FE-9974-4F04-9C30-10635B661229}" type="parTrans" cxnId="{9A611D20-F69B-471B-BFA3-D93EA52C10A3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1A5E39E-57DA-4FD9-B09B-BD02F3AD929F}" type="sibTrans" cxnId="{9A611D20-F69B-471B-BFA3-D93EA52C10A3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DD1F996-6EBB-4650-853F-EED5A00AA73E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Управление людьми </a:t>
          </a:r>
        </a:p>
      </dgm:t>
    </dgm:pt>
    <dgm:pt modelId="{F5D864C5-164C-4F8C-B46C-B7AF3B95BBE9}" type="parTrans" cxnId="{D7DEFBDC-356B-4BD8-8DF2-0C9B90D31BF2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14EE94ED-058A-4D59-A332-940FF44A2E72}" type="sibTrans" cxnId="{D7DEFBDC-356B-4BD8-8DF2-0C9B90D31BF2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293FF2D-B3F4-4244-9433-EE6AE72EEAA2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Личностные качества</a:t>
          </a:r>
        </a:p>
      </dgm:t>
    </dgm:pt>
    <dgm:pt modelId="{33E7737C-7EC0-436B-AEF7-87176067529E}" type="parTrans" cxnId="{C9C9674A-BA38-4B25-8452-895BD055C169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029EDE3-D63F-45AC-98E1-183C29266AF0}" type="sibTrans" cxnId="{C9C9674A-BA38-4B25-8452-895BD055C169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5ED8EE0-E60A-437D-8650-4578A67CB6F0}">
      <dgm:prSet custT="1"/>
      <dgm:spPr/>
      <dgm:t>
        <a:bodyPr/>
        <a:lstStyle/>
        <a:p>
          <a:endParaRPr lang="ru-RU" sz="1600" dirty="0">
            <a:solidFill>
              <a:schemeClr val="tx1"/>
            </a:solidFill>
          </a:endParaRPr>
        </a:p>
      </dgm:t>
    </dgm:pt>
    <dgm:pt modelId="{5C99C955-C247-4187-B4EF-A4B01AA03714}" type="parTrans" cxnId="{48F36187-E8A7-4195-A621-EE007363AB19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A97BC36B-EC1A-4615-AEE3-41D23D0C57E6}" type="sibTrans" cxnId="{48F36187-E8A7-4195-A621-EE007363AB19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1AFDF41-9350-44FB-B649-601B29E90820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ru-RU" sz="1600" dirty="0">
              <a:solidFill>
                <a:schemeClr val="tx1"/>
              </a:solidFill>
            </a:rPr>
            <a:t>Социальное партнерство</a:t>
          </a:r>
        </a:p>
      </dgm:t>
    </dgm:pt>
    <dgm:pt modelId="{14FD44C7-6F7A-4FB3-96C2-262BDF335954}" type="parTrans" cxnId="{EC1D0F96-301D-4259-9544-5D6903B38AD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ECBB4D4-D60C-41E8-87ED-333C4B14F105}" type="sibTrans" cxnId="{EC1D0F96-301D-4259-9544-5D6903B38ADA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A5540A3-AB6B-4B98-B2FA-9975C7A32716}">
      <dgm:prSet custT="1"/>
      <dgm:spPr/>
      <dgm:t>
        <a:bodyPr/>
        <a:lstStyle/>
        <a:p>
          <a:pPr algn="just"/>
          <a:r>
            <a:rPr lang="ru-RU" sz="1400" dirty="0">
              <a:solidFill>
                <a:schemeClr val="tx1"/>
              </a:solidFill>
            </a:rPr>
            <a:t>склонность к управленческой деятельности, умение планировать работу свою и коллектива, уровень профессиональных знаний, способность контролировать ход дел, использование властных полномочий, умение перерабатывать информацию, умение видеть перспективу</a:t>
          </a:r>
        </a:p>
      </dgm:t>
    </dgm:pt>
    <dgm:pt modelId="{288B4BEA-185E-4F7F-9325-DF8A91EC9DA8}" type="parTrans" cxnId="{B49692D0-7FB8-4EE0-9CD6-1212FEF1574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38CB040-379B-43B0-857F-C0C360AFEB81}" type="sibTrans" cxnId="{B49692D0-7FB8-4EE0-9CD6-1212FEF1574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0C51619-6C85-4158-A186-79F543FC0CFD}">
      <dgm:prSet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</a:rPr>
            <a:t>организаторские способности, лидерские способности, умение разбираться в людях, умение мотивировать труд подчиненных, выполнение своих обещаний</a:t>
          </a:r>
        </a:p>
      </dgm:t>
    </dgm:pt>
    <dgm:pt modelId="{B9692E67-4F21-4BF5-912E-50AFD4235477}" type="parTrans" cxnId="{056479F0-F7E4-4EC7-B4B2-CFEDC24C9750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A5B11503-58E7-4A78-970A-42C6C1967451}" type="sibTrans" cxnId="{056479F0-F7E4-4EC7-B4B2-CFEDC24C9750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FE5BC76F-C193-47CF-A5ED-631442138CB2}">
      <dgm:prSet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</a:rPr>
            <a:t>уровень культуры, коммуникабельность, форма выражения собственного мнения, настойчивость и упорство, самостоятельность, требовательность к себе, самооценка</a:t>
          </a:r>
        </a:p>
      </dgm:t>
    </dgm:pt>
    <dgm:pt modelId="{1306300F-0663-4FCD-8EF6-733E3FBBF316}" type="parTrans" cxnId="{0146B735-86A8-4252-8460-7EA70606A23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CBCA90DA-0B2C-4538-82AB-745F6A9F6EBC}" type="sibTrans" cxnId="{0146B735-86A8-4252-8460-7EA70606A23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8126D4F7-266E-4326-8926-56C37E4CC2D7}">
      <dgm:prSet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</a:rPr>
            <a:t>справедливость, умение защищать интересы коллектива, умение формировать социальное партнерство, умение содействовать решению проблем, доступность и оказание помощи в решении личных проблем</a:t>
          </a:r>
        </a:p>
      </dgm:t>
    </dgm:pt>
    <dgm:pt modelId="{FDB96900-077F-4414-B5FB-45DA7D01AFF6}" type="parTrans" cxnId="{B67C6F0B-0B63-4161-BC03-EA8794F88BAF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281C779E-D342-4855-83EF-60E9559A817F}" type="sibTrans" cxnId="{B67C6F0B-0B63-4161-BC03-EA8794F88BAF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F3160F92-9047-45A8-BE40-FD6802355057}" type="pres">
      <dgm:prSet presAssocID="{EB5ADBB7-9779-4A86-A936-05A970FB9A1F}" presName="linear" presStyleCnt="0">
        <dgm:presLayoutVars>
          <dgm:dir/>
          <dgm:animLvl val="lvl"/>
          <dgm:resizeHandles val="exact"/>
        </dgm:presLayoutVars>
      </dgm:prSet>
      <dgm:spPr/>
    </dgm:pt>
    <dgm:pt modelId="{0FE01F73-A3D7-43F5-85E6-46943A92558D}" type="pres">
      <dgm:prSet presAssocID="{D9B138B2-A98E-4D55-90F9-697EAA332A42}" presName="parentLin" presStyleCnt="0"/>
      <dgm:spPr/>
    </dgm:pt>
    <dgm:pt modelId="{258A54DE-2AD6-4A4B-943A-C6B8BAF87068}" type="pres">
      <dgm:prSet presAssocID="{D9B138B2-A98E-4D55-90F9-697EAA332A42}" presName="parentLeftMargin" presStyleLbl="node1" presStyleIdx="0" presStyleCnt="4"/>
      <dgm:spPr/>
    </dgm:pt>
    <dgm:pt modelId="{76465887-E926-4167-BABC-C74EA3264279}" type="pres">
      <dgm:prSet presAssocID="{D9B138B2-A98E-4D55-90F9-697EAA332A42}" presName="parentText" presStyleLbl="node1" presStyleIdx="0" presStyleCnt="4" custScaleX="70937" custScaleY="183085" custLinFactNeighborX="-94605" custLinFactNeighborY="-14250">
        <dgm:presLayoutVars>
          <dgm:chMax val="0"/>
          <dgm:bulletEnabled val="1"/>
        </dgm:presLayoutVars>
      </dgm:prSet>
      <dgm:spPr/>
    </dgm:pt>
    <dgm:pt modelId="{A479CB89-D38D-450A-BEB1-8901939D9452}" type="pres">
      <dgm:prSet presAssocID="{D9B138B2-A98E-4D55-90F9-697EAA332A42}" presName="negativeSpace" presStyleCnt="0"/>
      <dgm:spPr/>
    </dgm:pt>
    <dgm:pt modelId="{811ADA8D-764D-4E36-A3BA-370FF5AB15C0}" type="pres">
      <dgm:prSet presAssocID="{D9B138B2-A98E-4D55-90F9-697EAA332A42}" presName="childText" presStyleLbl="conFgAcc1" presStyleIdx="0" presStyleCnt="4" custLinFactNeighborY="-93466">
        <dgm:presLayoutVars>
          <dgm:bulletEnabled val="1"/>
        </dgm:presLayoutVars>
      </dgm:prSet>
      <dgm:spPr/>
    </dgm:pt>
    <dgm:pt modelId="{B4AC78F1-95D0-45BF-AF81-97AEB0155CD7}" type="pres">
      <dgm:prSet presAssocID="{71A5E39E-57DA-4FD9-B09B-BD02F3AD929F}" presName="spaceBetweenRectangles" presStyleCnt="0"/>
      <dgm:spPr/>
    </dgm:pt>
    <dgm:pt modelId="{57393F59-EE79-4E70-BA7E-3A7EFF50D9AB}" type="pres">
      <dgm:prSet presAssocID="{5DD1F996-6EBB-4650-853F-EED5A00AA73E}" presName="parentLin" presStyleCnt="0"/>
      <dgm:spPr/>
    </dgm:pt>
    <dgm:pt modelId="{66D1FE8D-D420-4326-B5CC-99C3EACF3375}" type="pres">
      <dgm:prSet presAssocID="{5DD1F996-6EBB-4650-853F-EED5A00AA73E}" presName="parentLeftMargin" presStyleLbl="node1" presStyleIdx="0" presStyleCnt="4"/>
      <dgm:spPr/>
    </dgm:pt>
    <dgm:pt modelId="{608B22AA-68A6-479C-A5B8-474DB4E6991A}" type="pres">
      <dgm:prSet presAssocID="{5DD1F996-6EBB-4650-853F-EED5A00AA73E}" presName="parentText" presStyleLbl="node1" presStyleIdx="1" presStyleCnt="4" custScaleX="71347" custScaleY="185157" custLinFactX="-336" custLinFactNeighborX="-100000" custLinFactNeighborY="3218">
        <dgm:presLayoutVars>
          <dgm:chMax val="0"/>
          <dgm:bulletEnabled val="1"/>
        </dgm:presLayoutVars>
      </dgm:prSet>
      <dgm:spPr/>
    </dgm:pt>
    <dgm:pt modelId="{0491B511-0E80-4FFE-B02D-968B38FEFB8A}" type="pres">
      <dgm:prSet presAssocID="{5DD1F996-6EBB-4650-853F-EED5A00AA73E}" presName="negativeSpace" presStyleCnt="0"/>
      <dgm:spPr/>
    </dgm:pt>
    <dgm:pt modelId="{FD2EBA5E-3861-4077-B939-E6CB000D8A0B}" type="pres">
      <dgm:prSet presAssocID="{5DD1F996-6EBB-4650-853F-EED5A00AA73E}" presName="childText" presStyleLbl="conFgAcc1" presStyleIdx="1" presStyleCnt="4">
        <dgm:presLayoutVars>
          <dgm:bulletEnabled val="1"/>
        </dgm:presLayoutVars>
      </dgm:prSet>
      <dgm:spPr/>
    </dgm:pt>
    <dgm:pt modelId="{8CD63FC0-CE87-4C9C-9313-896BEE26B81E}" type="pres">
      <dgm:prSet presAssocID="{14EE94ED-058A-4D59-A332-940FF44A2E72}" presName="spaceBetweenRectangles" presStyleCnt="0"/>
      <dgm:spPr/>
    </dgm:pt>
    <dgm:pt modelId="{B9990D79-630D-4B5C-AC20-D6CA35A623C8}" type="pres">
      <dgm:prSet presAssocID="{8293FF2D-B3F4-4244-9433-EE6AE72EEAA2}" presName="parentLin" presStyleCnt="0"/>
      <dgm:spPr/>
    </dgm:pt>
    <dgm:pt modelId="{DAADD495-BB4B-4ED8-AE82-E4E0A6CE4F93}" type="pres">
      <dgm:prSet presAssocID="{8293FF2D-B3F4-4244-9433-EE6AE72EEAA2}" presName="parentLeftMargin" presStyleLbl="node1" presStyleIdx="1" presStyleCnt="4"/>
      <dgm:spPr/>
    </dgm:pt>
    <dgm:pt modelId="{3EA8EB82-1FE1-4361-A889-A225D23FDBCC}" type="pres">
      <dgm:prSet presAssocID="{8293FF2D-B3F4-4244-9433-EE6AE72EEAA2}" presName="parentText" presStyleLbl="node1" presStyleIdx="2" presStyleCnt="4" custScaleX="71427" custScaleY="171347" custLinFactX="-88" custLinFactNeighborX="-100000" custLinFactNeighborY="41638">
        <dgm:presLayoutVars>
          <dgm:chMax val="0"/>
          <dgm:bulletEnabled val="1"/>
        </dgm:presLayoutVars>
      </dgm:prSet>
      <dgm:spPr/>
    </dgm:pt>
    <dgm:pt modelId="{1D430329-DAD4-4462-815E-58AEDD4572DC}" type="pres">
      <dgm:prSet presAssocID="{8293FF2D-B3F4-4244-9433-EE6AE72EEAA2}" presName="negativeSpace" presStyleCnt="0"/>
      <dgm:spPr/>
    </dgm:pt>
    <dgm:pt modelId="{BE8FCF57-A658-43D9-AB6E-B007B3AF9950}" type="pres">
      <dgm:prSet presAssocID="{8293FF2D-B3F4-4244-9433-EE6AE72EEAA2}" presName="childText" presStyleLbl="conFgAcc1" presStyleIdx="2" presStyleCnt="4">
        <dgm:presLayoutVars>
          <dgm:bulletEnabled val="1"/>
        </dgm:presLayoutVars>
      </dgm:prSet>
      <dgm:spPr/>
    </dgm:pt>
    <dgm:pt modelId="{DDA029E9-9CAE-412F-BCF8-13BF23522836}" type="pres">
      <dgm:prSet presAssocID="{5029EDE3-D63F-45AC-98E1-183C29266AF0}" presName="spaceBetweenRectangles" presStyleCnt="0"/>
      <dgm:spPr/>
    </dgm:pt>
    <dgm:pt modelId="{31161352-492D-4686-AAF2-31DDD6C79003}" type="pres">
      <dgm:prSet presAssocID="{01AFDF41-9350-44FB-B649-601B29E90820}" presName="parentLin" presStyleCnt="0"/>
      <dgm:spPr/>
    </dgm:pt>
    <dgm:pt modelId="{35BA9E90-3963-4827-8DB2-B40208714F89}" type="pres">
      <dgm:prSet presAssocID="{01AFDF41-9350-44FB-B649-601B29E90820}" presName="parentLeftMargin" presStyleLbl="node1" presStyleIdx="2" presStyleCnt="4"/>
      <dgm:spPr/>
    </dgm:pt>
    <dgm:pt modelId="{105E1C40-BBA1-4D5B-B21B-9CBD3DA1C285}" type="pres">
      <dgm:prSet presAssocID="{01AFDF41-9350-44FB-B649-601B29E90820}" presName="parentText" presStyleLbl="node1" presStyleIdx="3" presStyleCnt="4" custScaleX="70532" custScaleY="155158" custLinFactNeighborX="-100000" custLinFactNeighborY="-21772">
        <dgm:presLayoutVars>
          <dgm:chMax val="0"/>
          <dgm:bulletEnabled val="1"/>
        </dgm:presLayoutVars>
      </dgm:prSet>
      <dgm:spPr/>
    </dgm:pt>
    <dgm:pt modelId="{B8972CDC-1904-447D-B4DB-8BEC88B44B87}" type="pres">
      <dgm:prSet presAssocID="{01AFDF41-9350-44FB-B649-601B29E90820}" presName="negativeSpace" presStyleCnt="0"/>
      <dgm:spPr/>
    </dgm:pt>
    <dgm:pt modelId="{C8130BD2-EE41-4CC9-9753-B4468C359029}" type="pres">
      <dgm:prSet presAssocID="{01AFDF41-9350-44FB-B649-601B29E9082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67C6F0B-0B63-4161-BC03-EA8794F88BAF}" srcId="{01AFDF41-9350-44FB-B649-601B29E90820}" destId="{8126D4F7-266E-4326-8926-56C37E4CC2D7}" srcOrd="0" destOrd="0" parTransId="{FDB96900-077F-4414-B5FB-45DA7D01AFF6}" sibTransId="{281C779E-D342-4855-83EF-60E9559A817F}"/>
    <dgm:cxn modelId="{9A611D20-F69B-471B-BFA3-D93EA52C10A3}" srcId="{EB5ADBB7-9779-4A86-A936-05A970FB9A1F}" destId="{D9B138B2-A98E-4D55-90F9-697EAA332A42}" srcOrd="0" destOrd="0" parTransId="{C24DC3FE-9974-4F04-9C30-10635B661229}" sibTransId="{71A5E39E-57DA-4FD9-B09B-BD02F3AD929F}"/>
    <dgm:cxn modelId="{0146B735-86A8-4252-8460-7EA70606A23C}" srcId="{8293FF2D-B3F4-4244-9433-EE6AE72EEAA2}" destId="{FE5BC76F-C193-47CF-A5ED-631442138CB2}" srcOrd="1" destOrd="0" parTransId="{1306300F-0663-4FCD-8EF6-733E3FBBF316}" sibTransId="{CBCA90DA-0B2C-4538-82AB-745F6A9F6EBC}"/>
    <dgm:cxn modelId="{490D6F5B-A21D-4AE0-A041-A5D689F05E49}" type="presOf" srcId="{9A5540A3-AB6B-4B98-B2FA-9975C7A32716}" destId="{811ADA8D-764D-4E36-A3BA-370FF5AB15C0}" srcOrd="0" destOrd="0" presId="urn:microsoft.com/office/officeart/2005/8/layout/list1"/>
    <dgm:cxn modelId="{21E41863-EE17-4149-ADF6-B2832BCA9565}" type="presOf" srcId="{8126D4F7-266E-4326-8926-56C37E4CC2D7}" destId="{C8130BD2-EE41-4CC9-9753-B4468C359029}" srcOrd="0" destOrd="0" presId="urn:microsoft.com/office/officeart/2005/8/layout/list1"/>
    <dgm:cxn modelId="{EC6A6945-F716-4E74-9646-0E7C7E8C8B40}" type="presOf" srcId="{EB5ADBB7-9779-4A86-A936-05A970FB9A1F}" destId="{F3160F92-9047-45A8-BE40-FD6802355057}" srcOrd="0" destOrd="0" presId="urn:microsoft.com/office/officeart/2005/8/layout/list1"/>
    <dgm:cxn modelId="{C9C9674A-BA38-4B25-8452-895BD055C169}" srcId="{EB5ADBB7-9779-4A86-A936-05A970FB9A1F}" destId="{8293FF2D-B3F4-4244-9433-EE6AE72EEAA2}" srcOrd="2" destOrd="0" parTransId="{33E7737C-7EC0-436B-AEF7-87176067529E}" sibTransId="{5029EDE3-D63F-45AC-98E1-183C29266AF0}"/>
    <dgm:cxn modelId="{6FE5F74C-D1CC-4FBE-9963-AC1AE1C4FA4E}" type="presOf" srcId="{01AFDF41-9350-44FB-B649-601B29E90820}" destId="{35BA9E90-3963-4827-8DB2-B40208714F89}" srcOrd="0" destOrd="0" presId="urn:microsoft.com/office/officeart/2005/8/layout/list1"/>
    <dgm:cxn modelId="{49763853-2488-4AFA-B786-72FF12FAFED3}" type="presOf" srcId="{01AFDF41-9350-44FB-B649-601B29E90820}" destId="{105E1C40-BBA1-4D5B-B21B-9CBD3DA1C285}" srcOrd="1" destOrd="0" presId="urn:microsoft.com/office/officeart/2005/8/layout/list1"/>
    <dgm:cxn modelId="{81E9D484-0B70-4F5A-9BAF-54D70A359D29}" type="presOf" srcId="{D9B138B2-A98E-4D55-90F9-697EAA332A42}" destId="{76465887-E926-4167-BABC-C74EA3264279}" srcOrd="1" destOrd="0" presId="urn:microsoft.com/office/officeart/2005/8/layout/list1"/>
    <dgm:cxn modelId="{48F36187-E8A7-4195-A621-EE007363AB19}" srcId="{8293FF2D-B3F4-4244-9433-EE6AE72EEAA2}" destId="{55ED8EE0-E60A-437D-8650-4578A67CB6F0}" srcOrd="0" destOrd="0" parTransId="{5C99C955-C247-4187-B4EF-A4B01AA03714}" sibTransId="{A97BC36B-EC1A-4615-AEE3-41D23D0C57E6}"/>
    <dgm:cxn modelId="{ED62F78E-CEA8-4987-B2FB-1D638461E617}" type="presOf" srcId="{55ED8EE0-E60A-437D-8650-4578A67CB6F0}" destId="{BE8FCF57-A658-43D9-AB6E-B007B3AF9950}" srcOrd="0" destOrd="0" presId="urn:microsoft.com/office/officeart/2005/8/layout/list1"/>
    <dgm:cxn modelId="{437FED95-41EA-417F-A995-1FE7A5A05813}" type="presOf" srcId="{8293FF2D-B3F4-4244-9433-EE6AE72EEAA2}" destId="{DAADD495-BB4B-4ED8-AE82-E4E0A6CE4F93}" srcOrd="0" destOrd="0" presId="urn:microsoft.com/office/officeart/2005/8/layout/list1"/>
    <dgm:cxn modelId="{EC1D0F96-301D-4259-9544-5D6903B38ADA}" srcId="{EB5ADBB7-9779-4A86-A936-05A970FB9A1F}" destId="{01AFDF41-9350-44FB-B649-601B29E90820}" srcOrd="3" destOrd="0" parTransId="{14FD44C7-6F7A-4FB3-96C2-262BDF335954}" sibTransId="{0ECBB4D4-D60C-41E8-87ED-333C4B14F105}"/>
    <dgm:cxn modelId="{C76523C6-3B3E-475F-9E10-D9E38CC0D214}" type="presOf" srcId="{5DD1F996-6EBB-4650-853F-EED5A00AA73E}" destId="{608B22AA-68A6-479C-A5B8-474DB4E6991A}" srcOrd="1" destOrd="0" presId="urn:microsoft.com/office/officeart/2005/8/layout/list1"/>
    <dgm:cxn modelId="{B49692D0-7FB8-4EE0-9CD6-1212FEF15747}" srcId="{D9B138B2-A98E-4D55-90F9-697EAA332A42}" destId="{9A5540A3-AB6B-4B98-B2FA-9975C7A32716}" srcOrd="0" destOrd="0" parTransId="{288B4BEA-185E-4F7F-9325-DF8A91EC9DA8}" sibTransId="{F38CB040-379B-43B0-857F-C0C360AFEB81}"/>
    <dgm:cxn modelId="{BE486FDA-83C0-4C4B-8DD4-376BB5A11F36}" type="presOf" srcId="{FE5BC76F-C193-47CF-A5ED-631442138CB2}" destId="{BE8FCF57-A658-43D9-AB6E-B007B3AF9950}" srcOrd="0" destOrd="1" presId="urn:microsoft.com/office/officeart/2005/8/layout/list1"/>
    <dgm:cxn modelId="{D7DEFBDC-356B-4BD8-8DF2-0C9B90D31BF2}" srcId="{EB5ADBB7-9779-4A86-A936-05A970FB9A1F}" destId="{5DD1F996-6EBB-4650-853F-EED5A00AA73E}" srcOrd="1" destOrd="0" parTransId="{F5D864C5-164C-4F8C-B46C-B7AF3B95BBE9}" sibTransId="{14EE94ED-058A-4D59-A332-940FF44A2E72}"/>
    <dgm:cxn modelId="{E7F6F2E8-8016-48C5-9812-981158FD047E}" type="presOf" srcId="{8293FF2D-B3F4-4244-9433-EE6AE72EEAA2}" destId="{3EA8EB82-1FE1-4361-A889-A225D23FDBCC}" srcOrd="1" destOrd="0" presId="urn:microsoft.com/office/officeart/2005/8/layout/list1"/>
    <dgm:cxn modelId="{056479F0-F7E4-4EC7-B4B2-CFEDC24C9750}" srcId="{5DD1F996-6EBB-4650-853F-EED5A00AA73E}" destId="{70C51619-6C85-4158-A186-79F543FC0CFD}" srcOrd="0" destOrd="0" parTransId="{B9692E67-4F21-4BF5-912E-50AFD4235477}" sibTransId="{A5B11503-58E7-4A78-970A-42C6C1967451}"/>
    <dgm:cxn modelId="{033B78F8-BD73-4C50-B5DC-5DBEA51A9AB7}" type="presOf" srcId="{D9B138B2-A98E-4D55-90F9-697EAA332A42}" destId="{258A54DE-2AD6-4A4B-943A-C6B8BAF87068}" srcOrd="0" destOrd="0" presId="urn:microsoft.com/office/officeart/2005/8/layout/list1"/>
    <dgm:cxn modelId="{F90D2DFB-03A2-446C-BD11-9DBD7D279C9C}" type="presOf" srcId="{70C51619-6C85-4158-A186-79F543FC0CFD}" destId="{FD2EBA5E-3861-4077-B939-E6CB000D8A0B}" srcOrd="0" destOrd="0" presId="urn:microsoft.com/office/officeart/2005/8/layout/list1"/>
    <dgm:cxn modelId="{DDF8E6FD-748C-4FFB-BA6A-CE350DDE5D61}" type="presOf" srcId="{5DD1F996-6EBB-4650-853F-EED5A00AA73E}" destId="{66D1FE8D-D420-4326-B5CC-99C3EACF3375}" srcOrd="0" destOrd="0" presId="urn:microsoft.com/office/officeart/2005/8/layout/list1"/>
    <dgm:cxn modelId="{0ADDBCA3-4C55-4A51-BB87-3371CDCFD3FD}" type="presParOf" srcId="{F3160F92-9047-45A8-BE40-FD6802355057}" destId="{0FE01F73-A3D7-43F5-85E6-46943A92558D}" srcOrd="0" destOrd="0" presId="urn:microsoft.com/office/officeart/2005/8/layout/list1"/>
    <dgm:cxn modelId="{DB5FC60A-1F45-47E4-AFB8-B78A47B66889}" type="presParOf" srcId="{0FE01F73-A3D7-43F5-85E6-46943A92558D}" destId="{258A54DE-2AD6-4A4B-943A-C6B8BAF87068}" srcOrd="0" destOrd="0" presId="urn:microsoft.com/office/officeart/2005/8/layout/list1"/>
    <dgm:cxn modelId="{85DF4A18-4546-4737-813F-69B907A166FA}" type="presParOf" srcId="{0FE01F73-A3D7-43F5-85E6-46943A92558D}" destId="{76465887-E926-4167-BABC-C74EA3264279}" srcOrd="1" destOrd="0" presId="urn:microsoft.com/office/officeart/2005/8/layout/list1"/>
    <dgm:cxn modelId="{5F2F2DE5-A5BC-4C55-8903-548EFA764859}" type="presParOf" srcId="{F3160F92-9047-45A8-BE40-FD6802355057}" destId="{A479CB89-D38D-450A-BEB1-8901939D9452}" srcOrd="1" destOrd="0" presId="urn:microsoft.com/office/officeart/2005/8/layout/list1"/>
    <dgm:cxn modelId="{554E10F4-D253-40E9-A7BB-3D3532FD317E}" type="presParOf" srcId="{F3160F92-9047-45A8-BE40-FD6802355057}" destId="{811ADA8D-764D-4E36-A3BA-370FF5AB15C0}" srcOrd="2" destOrd="0" presId="urn:microsoft.com/office/officeart/2005/8/layout/list1"/>
    <dgm:cxn modelId="{6717E7B1-3C55-48AC-858F-BA815B90E9BC}" type="presParOf" srcId="{F3160F92-9047-45A8-BE40-FD6802355057}" destId="{B4AC78F1-95D0-45BF-AF81-97AEB0155CD7}" srcOrd="3" destOrd="0" presId="urn:microsoft.com/office/officeart/2005/8/layout/list1"/>
    <dgm:cxn modelId="{0FC90F8C-9D01-4EF2-A765-E80ABC25FC4F}" type="presParOf" srcId="{F3160F92-9047-45A8-BE40-FD6802355057}" destId="{57393F59-EE79-4E70-BA7E-3A7EFF50D9AB}" srcOrd="4" destOrd="0" presId="urn:microsoft.com/office/officeart/2005/8/layout/list1"/>
    <dgm:cxn modelId="{01D6A2EF-38D0-4021-A958-C6EE82DD4D9D}" type="presParOf" srcId="{57393F59-EE79-4E70-BA7E-3A7EFF50D9AB}" destId="{66D1FE8D-D420-4326-B5CC-99C3EACF3375}" srcOrd="0" destOrd="0" presId="urn:microsoft.com/office/officeart/2005/8/layout/list1"/>
    <dgm:cxn modelId="{9B0B7BAD-8DC7-46F9-A5B3-1EA4FFDF47FA}" type="presParOf" srcId="{57393F59-EE79-4E70-BA7E-3A7EFF50D9AB}" destId="{608B22AA-68A6-479C-A5B8-474DB4E6991A}" srcOrd="1" destOrd="0" presId="urn:microsoft.com/office/officeart/2005/8/layout/list1"/>
    <dgm:cxn modelId="{728C4299-FD58-4AA1-B566-56773D26E849}" type="presParOf" srcId="{F3160F92-9047-45A8-BE40-FD6802355057}" destId="{0491B511-0E80-4FFE-B02D-968B38FEFB8A}" srcOrd="5" destOrd="0" presId="urn:microsoft.com/office/officeart/2005/8/layout/list1"/>
    <dgm:cxn modelId="{27EF6675-7F93-46C3-B2FE-73423DA0EAD0}" type="presParOf" srcId="{F3160F92-9047-45A8-BE40-FD6802355057}" destId="{FD2EBA5E-3861-4077-B939-E6CB000D8A0B}" srcOrd="6" destOrd="0" presId="urn:microsoft.com/office/officeart/2005/8/layout/list1"/>
    <dgm:cxn modelId="{93CBFE37-35CD-46DC-A11F-38F8E023005B}" type="presParOf" srcId="{F3160F92-9047-45A8-BE40-FD6802355057}" destId="{8CD63FC0-CE87-4C9C-9313-896BEE26B81E}" srcOrd="7" destOrd="0" presId="urn:microsoft.com/office/officeart/2005/8/layout/list1"/>
    <dgm:cxn modelId="{4904AE98-4D97-40ED-AB77-A6899665CB95}" type="presParOf" srcId="{F3160F92-9047-45A8-BE40-FD6802355057}" destId="{B9990D79-630D-4B5C-AC20-D6CA35A623C8}" srcOrd="8" destOrd="0" presId="urn:microsoft.com/office/officeart/2005/8/layout/list1"/>
    <dgm:cxn modelId="{3D75AAF4-A206-4B65-848D-82FD55D561BC}" type="presParOf" srcId="{B9990D79-630D-4B5C-AC20-D6CA35A623C8}" destId="{DAADD495-BB4B-4ED8-AE82-E4E0A6CE4F93}" srcOrd="0" destOrd="0" presId="urn:microsoft.com/office/officeart/2005/8/layout/list1"/>
    <dgm:cxn modelId="{D767229E-74A8-4383-9899-07C9E2F754D6}" type="presParOf" srcId="{B9990D79-630D-4B5C-AC20-D6CA35A623C8}" destId="{3EA8EB82-1FE1-4361-A889-A225D23FDBCC}" srcOrd="1" destOrd="0" presId="urn:microsoft.com/office/officeart/2005/8/layout/list1"/>
    <dgm:cxn modelId="{BBBA660B-EC43-448F-832D-E95EA7DCD997}" type="presParOf" srcId="{F3160F92-9047-45A8-BE40-FD6802355057}" destId="{1D430329-DAD4-4462-815E-58AEDD4572DC}" srcOrd="9" destOrd="0" presId="urn:microsoft.com/office/officeart/2005/8/layout/list1"/>
    <dgm:cxn modelId="{32542FF4-575A-4F5E-B94D-76945F5E1787}" type="presParOf" srcId="{F3160F92-9047-45A8-BE40-FD6802355057}" destId="{BE8FCF57-A658-43D9-AB6E-B007B3AF9950}" srcOrd="10" destOrd="0" presId="urn:microsoft.com/office/officeart/2005/8/layout/list1"/>
    <dgm:cxn modelId="{CC54758B-7E3E-4233-8A70-6C5AD5B5E64A}" type="presParOf" srcId="{F3160F92-9047-45A8-BE40-FD6802355057}" destId="{DDA029E9-9CAE-412F-BCF8-13BF23522836}" srcOrd="11" destOrd="0" presId="urn:microsoft.com/office/officeart/2005/8/layout/list1"/>
    <dgm:cxn modelId="{FA58C7F6-FCD2-48D7-9B54-D9F80DDCA0CF}" type="presParOf" srcId="{F3160F92-9047-45A8-BE40-FD6802355057}" destId="{31161352-492D-4686-AAF2-31DDD6C79003}" srcOrd="12" destOrd="0" presId="urn:microsoft.com/office/officeart/2005/8/layout/list1"/>
    <dgm:cxn modelId="{54AD9413-6563-4DB7-8CAA-AF9F232E6CCB}" type="presParOf" srcId="{31161352-492D-4686-AAF2-31DDD6C79003}" destId="{35BA9E90-3963-4827-8DB2-B40208714F89}" srcOrd="0" destOrd="0" presId="urn:microsoft.com/office/officeart/2005/8/layout/list1"/>
    <dgm:cxn modelId="{9914D319-60DA-4265-86E8-C03498C8FE67}" type="presParOf" srcId="{31161352-492D-4686-AAF2-31DDD6C79003}" destId="{105E1C40-BBA1-4D5B-B21B-9CBD3DA1C285}" srcOrd="1" destOrd="0" presId="urn:microsoft.com/office/officeart/2005/8/layout/list1"/>
    <dgm:cxn modelId="{90DAA9F3-E937-4653-BC81-587A54E745D6}" type="presParOf" srcId="{F3160F92-9047-45A8-BE40-FD6802355057}" destId="{B8972CDC-1904-447D-B4DB-8BEC88B44B87}" srcOrd="13" destOrd="0" presId="urn:microsoft.com/office/officeart/2005/8/layout/list1"/>
    <dgm:cxn modelId="{043898CC-4646-42D0-BB0F-557A7EADDCA1}" type="presParOf" srcId="{F3160F92-9047-45A8-BE40-FD6802355057}" destId="{C8130BD2-EE41-4CC9-9753-B4468C35902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92C03E-43ED-45EA-AB28-331C0B1BB7BD}" type="doc">
      <dgm:prSet loTypeId="urn:microsoft.com/office/officeart/2005/8/layout/hList7" loCatId="pictur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1F633B-9B59-4921-88AA-E7429864D23C}">
      <dgm:prSet phldrT="[Текст]" custT="1"/>
      <dgm:spPr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Соотношение самооценки с мнением экспертов для дальнейшего саморазвития</a:t>
          </a:r>
        </a:p>
      </dgm:t>
    </dgm:pt>
    <dgm:pt modelId="{9CB267EE-2A77-4FD5-93FA-02A63D329966}" type="parTrans" cxnId="{D3941EC6-28EB-43D8-B7A0-5D568A6DA8C6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C054AEE1-1112-45B6-B996-5EF8CF9490B0}" type="sibTrans" cxnId="{D3941EC6-28EB-43D8-B7A0-5D568A6DA8C6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41983538-56F8-43FA-A5A4-E851A4E8A099}">
      <dgm:prSet phldrT="[Текст]" custT="1"/>
      <dgm:spPr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Оценка обратной связи и улучшение коммуникаций</a:t>
          </a:r>
        </a:p>
      </dgm:t>
    </dgm:pt>
    <dgm:pt modelId="{98A23436-1EBD-4444-8D04-9C6F88595550}" type="parTrans" cxnId="{5C49AFBF-4F16-4507-83B7-4F0E3390191E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F635CB22-6CCD-47A3-B1AC-7D36FF8AD1E9}" type="sibTrans" cxnId="{5C49AFBF-4F16-4507-83B7-4F0E3390191E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B288E22E-8761-490C-8B12-A55BFF5EDD4D}">
      <dgm:prSet custT="1"/>
      <dgm:spPr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Выявление потребностей в обучении профсоюзного актива  </a:t>
          </a:r>
        </a:p>
      </dgm:t>
    </dgm:pt>
    <dgm:pt modelId="{6B0C2F03-0EEC-4C0D-8B18-D3C5CC6CF7DB}" type="parTrans" cxnId="{2EF62E4D-5EDD-4A59-BFA8-C1EBA0FCF64B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B0C9BDD8-D9A4-45E8-A30C-5635C963AF1B}" type="sibTrans" cxnId="{2EF62E4D-5EDD-4A59-BFA8-C1EBA0FCF64B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46363DB5-3A56-45BC-B014-145130512F70}">
      <dgm:prSet custT="1"/>
      <dgm:spPr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Эффективное использование человеческого потенциала </a:t>
          </a:r>
        </a:p>
      </dgm:t>
    </dgm:pt>
    <dgm:pt modelId="{668A9BC0-2A7B-4576-882E-728A1681ACBD}" type="parTrans" cxnId="{327B1FAD-06CB-401A-9580-8FF5FAC7112B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B8996F96-442B-4930-B0FA-B6788F40307B}" type="sibTrans" cxnId="{327B1FAD-06CB-401A-9580-8FF5FAC7112B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41B1088F-AD97-474C-AB4A-9DACEB90C6A7}" type="pres">
      <dgm:prSet presAssocID="{3B92C03E-43ED-45EA-AB28-331C0B1BB7BD}" presName="Name0" presStyleCnt="0">
        <dgm:presLayoutVars>
          <dgm:dir/>
          <dgm:resizeHandles val="exact"/>
        </dgm:presLayoutVars>
      </dgm:prSet>
      <dgm:spPr/>
    </dgm:pt>
    <dgm:pt modelId="{F74D0776-DE89-4D5A-96CA-7405D815186F}" type="pres">
      <dgm:prSet presAssocID="{3B92C03E-43ED-45EA-AB28-331C0B1BB7BD}" presName="fgShape" presStyleLbl="fgShp" presStyleIdx="0" presStyleCnt="1"/>
      <dgm:spPr/>
    </dgm:pt>
    <dgm:pt modelId="{3A5D8A95-C806-41EE-B1EC-3E8C3C640EDA}" type="pres">
      <dgm:prSet presAssocID="{3B92C03E-43ED-45EA-AB28-331C0B1BB7BD}" presName="linComp" presStyleCnt="0"/>
      <dgm:spPr/>
    </dgm:pt>
    <dgm:pt modelId="{E83562F7-DA64-4F01-8984-62D1FCC5E5C4}" type="pres">
      <dgm:prSet presAssocID="{9A1F633B-9B59-4921-88AA-E7429864D23C}" presName="compNode" presStyleCnt="0"/>
      <dgm:spPr/>
    </dgm:pt>
    <dgm:pt modelId="{E39731E8-8CB7-4C4D-B5BF-6AA6C1F135F1}" type="pres">
      <dgm:prSet presAssocID="{9A1F633B-9B59-4921-88AA-E7429864D23C}" presName="bkgdShape" presStyleLbl="node1" presStyleIdx="0" presStyleCnt="4" custLinFactNeighborX="-51228" custLinFactNeighborY="-30926"/>
      <dgm:spPr/>
    </dgm:pt>
    <dgm:pt modelId="{1CA2D12D-ECA9-4308-8E5F-C80DE3BB7451}" type="pres">
      <dgm:prSet presAssocID="{9A1F633B-9B59-4921-88AA-E7429864D23C}" presName="nodeTx" presStyleLbl="node1" presStyleIdx="0" presStyleCnt="4">
        <dgm:presLayoutVars>
          <dgm:bulletEnabled val="1"/>
        </dgm:presLayoutVars>
      </dgm:prSet>
      <dgm:spPr/>
    </dgm:pt>
    <dgm:pt modelId="{A44C3BBE-2373-45C9-AAB1-6EFD94E9EE18}" type="pres">
      <dgm:prSet presAssocID="{9A1F633B-9B59-4921-88AA-E7429864D23C}" presName="invisiNode" presStyleLbl="node1" presStyleIdx="0" presStyleCnt="4"/>
      <dgm:spPr/>
    </dgm:pt>
    <dgm:pt modelId="{0D1CD347-5DEA-48CA-A5CA-D304277C4E98}" type="pres">
      <dgm:prSet presAssocID="{9A1F633B-9B59-4921-88AA-E7429864D23C}" presName="imagNode" presStyleLbl="fgImgPlace1" presStyleIdx="0" presStyleCnt="4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991" t="-2410" r="-17991" b="-2410"/>
          </a:stretch>
        </a:blipFill>
      </dgm:spPr>
    </dgm:pt>
    <dgm:pt modelId="{DFDF268D-3A86-4A2C-855B-F5D4611A6E25}" type="pres">
      <dgm:prSet presAssocID="{C054AEE1-1112-45B6-B996-5EF8CF9490B0}" presName="sibTrans" presStyleLbl="sibTrans2D1" presStyleIdx="0" presStyleCnt="0"/>
      <dgm:spPr/>
    </dgm:pt>
    <dgm:pt modelId="{AFCCC7A5-B864-46E6-88AC-DEE47F1938C8}" type="pres">
      <dgm:prSet presAssocID="{41983538-56F8-43FA-A5A4-E851A4E8A099}" presName="compNode" presStyleCnt="0"/>
      <dgm:spPr/>
    </dgm:pt>
    <dgm:pt modelId="{B43B819C-9B71-4112-912F-FCC450ABCF7B}" type="pres">
      <dgm:prSet presAssocID="{41983538-56F8-43FA-A5A4-E851A4E8A099}" presName="bkgdShape" presStyleLbl="node1" presStyleIdx="1" presStyleCnt="4"/>
      <dgm:spPr/>
    </dgm:pt>
    <dgm:pt modelId="{2B052935-D5AF-458A-A618-85F86045B6CE}" type="pres">
      <dgm:prSet presAssocID="{41983538-56F8-43FA-A5A4-E851A4E8A099}" presName="nodeTx" presStyleLbl="node1" presStyleIdx="1" presStyleCnt="4">
        <dgm:presLayoutVars>
          <dgm:bulletEnabled val="1"/>
        </dgm:presLayoutVars>
      </dgm:prSet>
      <dgm:spPr/>
    </dgm:pt>
    <dgm:pt modelId="{57761988-4877-439E-B18A-F8FFDCC96C1C}" type="pres">
      <dgm:prSet presAssocID="{41983538-56F8-43FA-A5A4-E851A4E8A099}" presName="invisiNode" presStyleLbl="node1" presStyleIdx="1" presStyleCnt="4"/>
      <dgm:spPr/>
    </dgm:pt>
    <dgm:pt modelId="{D6A5A657-E3E3-4892-B9B9-EB3F040C6BC4}" type="pres">
      <dgm:prSet presAssocID="{41983538-56F8-43FA-A5A4-E851A4E8A099}" presName="imagNode" presStyleLbl="fgImgPlace1" presStyleIdx="1" presStyleCnt="4"/>
      <dgm:spPr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658" t="-993" r="-7658" b="-993"/>
          </a:stretch>
        </a:blipFill>
      </dgm:spPr>
    </dgm:pt>
    <dgm:pt modelId="{9877890D-B81A-4BF3-AFFE-F671E3CEA5DF}" type="pres">
      <dgm:prSet presAssocID="{F635CB22-6CCD-47A3-B1AC-7D36FF8AD1E9}" presName="sibTrans" presStyleLbl="sibTrans2D1" presStyleIdx="0" presStyleCnt="0"/>
      <dgm:spPr/>
    </dgm:pt>
    <dgm:pt modelId="{118792EA-8B11-408D-80BD-8DEB59F51205}" type="pres">
      <dgm:prSet presAssocID="{B288E22E-8761-490C-8B12-A55BFF5EDD4D}" presName="compNode" presStyleCnt="0"/>
      <dgm:spPr/>
    </dgm:pt>
    <dgm:pt modelId="{07A6F367-A35F-4CDF-99CC-B4363B7D2BF1}" type="pres">
      <dgm:prSet presAssocID="{B288E22E-8761-490C-8B12-A55BFF5EDD4D}" presName="bkgdShape" presStyleLbl="node1" presStyleIdx="2" presStyleCnt="4"/>
      <dgm:spPr/>
    </dgm:pt>
    <dgm:pt modelId="{6FEFB3CA-3B93-44BF-A7E5-2473D4D1C3DB}" type="pres">
      <dgm:prSet presAssocID="{B288E22E-8761-490C-8B12-A55BFF5EDD4D}" presName="nodeTx" presStyleLbl="node1" presStyleIdx="2" presStyleCnt="4">
        <dgm:presLayoutVars>
          <dgm:bulletEnabled val="1"/>
        </dgm:presLayoutVars>
      </dgm:prSet>
      <dgm:spPr/>
    </dgm:pt>
    <dgm:pt modelId="{1D8BF8F5-3AD6-4A08-957F-F7994F0EB470}" type="pres">
      <dgm:prSet presAssocID="{B288E22E-8761-490C-8B12-A55BFF5EDD4D}" presName="invisiNode" presStyleLbl="node1" presStyleIdx="2" presStyleCnt="4"/>
      <dgm:spPr/>
    </dgm:pt>
    <dgm:pt modelId="{68638548-F48D-4CDE-BF17-2BB44C90CC17}" type="pres">
      <dgm:prSet presAssocID="{B288E22E-8761-490C-8B12-A55BFF5EDD4D}" presName="imagNode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5CB7EC5B-D551-4ED6-AE95-AAAD60D43A34}" type="pres">
      <dgm:prSet presAssocID="{B0C9BDD8-D9A4-45E8-A30C-5635C963AF1B}" presName="sibTrans" presStyleLbl="sibTrans2D1" presStyleIdx="0" presStyleCnt="0"/>
      <dgm:spPr/>
    </dgm:pt>
    <dgm:pt modelId="{80228A1F-D57B-4194-A49B-6246AE1A75C8}" type="pres">
      <dgm:prSet presAssocID="{46363DB5-3A56-45BC-B014-145130512F70}" presName="compNode" presStyleCnt="0"/>
      <dgm:spPr/>
    </dgm:pt>
    <dgm:pt modelId="{D1D5AAD6-5177-47A5-A9E5-0B0FB8F37258}" type="pres">
      <dgm:prSet presAssocID="{46363DB5-3A56-45BC-B014-145130512F70}" presName="bkgdShape" presStyleLbl="node1" presStyleIdx="3" presStyleCnt="4"/>
      <dgm:spPr/>
    </dgm:pt>
    <dgm:pt modelId="{DBBFB8AE-D4B7-47BE-96DF-3BED29FD42F5}" type="pres">
      <dgm:prSet presAssocID="{46363DB5-3A56-45BC-B014-145130512F70}" presName="nodeTx" presStyleLbl="node1" presStyleIdx="3" presStyleCnt="4">
        <dgm:presLayoutVars>
          <dgm:bulletEnabled val="1"/>
        </dgm:presLayoutVars>
      </dgm:prSet>
      <dgm:spPr/>
    </dgm:pt>
    <dgm:pt modelId="{DCB9C28F-23D2-4F5E-B098-9C5627FC016B}" type="pres">
      <dgm:prSet presAssocID="{46363DB5-3A56-45BC-B014-145130512F70}" presName="invisiNode" presStyleLbl="node1" presStyleIdx="3" presStyleCnt="4"/>
      <dgm:spPr/>
    </dgm:pt>
    <dgm:pt modelId="{5DCFFEB7-4FB7-4192-96E2-CE51182E637C}" type="pres">
      <dgm:prSet presAssocID="{46363DB5-3A56-45BC-B014-145130512F70}" presName="imagNode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1D37B209-818F-4A7D-A5E2-D97CCF3D7D25}" type="presOf" srcId="{F635CB22-6CCD-47A3-B1AC-7D36FF8AD1E9}" destId="{9877890D-B81A-4BF3-AFFE-F671E3CEA5DF}" srcOrd="0" destOrd="0" presId="urn:microsoft.com/office/officeart/2005/8/layout/hList7"/>
    <dgm:cxn modelId="{ECC94D15-C7A5-43E3-ABDA-85AF1B305DEE}" type="presOf" srcId="{46363DB5-3A56-45BC-B014-145130512F70}" destId="{DBBFB8AE-D4B7-47BE-96DF-3BED29FD42F5}" srcOrd="1" destOrd="0" presId="urn:microsoft.com/office/officeart/2005/8/layout/hList7"/>
    <dgm:cxn modelId="{0F902225-6B6C-486F-BB6B-3CC99495C146}" type="presOf" srcId="{9A1F633B-9B59-4921-88AA-E7429864D23C}" destId="{E39731E8-8CB7-4C4D-B5BF-6AA6C1F135F1}" srcOrd="0" destOrd="0" presId="urn:microsoft.com/office/officeart/2005/8/layout/hList7"/>
    <dgm:cxn modelId="{D6FAB446-99A1-4499-A196-D914BF90E3EB}" type="presOf" srcId="{3B92C03E-43ED-45EA-AB28-331C0B1BB7BD}" destId="{41B1088F-AD97-474C-AB4A-9DACEB90C6A7}" srcOrd="0" destOrd="0" presId="urn:microsoft.com/office/officeart/2005/8/layout/hList7"/>
    <dgm:cxn modelId="{7679F047-FC07-42E3-BDB2-634415035A23}" type="presOf" srcId="{C054AEE1-1112-45B6-B996-5EF8CF9490B0}" destId="{DFDF268D-3A86-4A2C-855B-F5D4611A6E25}" srcOrd="0" destOrd="0" presId="urn:microsoft.com/office/officeart/2005/8/layout/hList7"/>
    <dgm:cxn modelId="{2EF62E4D-5EDD-4A59-BFA8-C1EBA0FCF64B}" srcId="{3B92C03E-43ED-45EA-AB28-331C0B1BB7BD}" destId="{B288E22E-8761-490C-8B12-A55BFF5EDD4D}" srcOrd="2" destOrd="0" parTransId="{6B0C2F03-0EEC-4C0D-8B18-D3C5CC6CF7DB}" sibTransId="{B0C9BDD8-D9A4-45E8-A30C-5635C963AF1B}"/>
    <dgm:cxn modelId="{312E7B74-0704-4A5E-81D1-144EB96C9414}" type="presOf" srcId="{41983538-56F8-43FA-A5A4-E851A4E8A099}" destId="{B43B819C-9B71-4112-912F-FCC450ABCF7B}" srcOrd="0" destOrd="0" presId="urn:microsoft.com/office/officeart/2005/8/layout/hList7"/>
    <dgm:cxn modelId="{1559B097-F7DF-4BBB-85B8-61299D40BE9A}" type="presOf" srcId="{41983538-56F8-43FA-A5A4-E851A4E8A099}" destId="{2B052935-D5AF-458A-A618-85F86045B6CE}" srcOrd="1" destOrd="0" presId="urn:microsoft.com/office/officeart/2005/8/layout/hList7"/>
    <dgm:cxn modelId="{09A083A2-CEE0-4147-BBE4-AC2A6FFFDA99}" type="presOf" srcId="{9A1F633B-9B59-4921-88AA-E7429864D23C}" destId="{1CA2D12D-ECA9-4308-8E5F-C80DE3BB7451}" srcOrd="1" destOrd="0" presId="urn:microsoft.com/office/officeart/2005/8/layout/hList7"/>
    <dgm:cxn modelId="{327B1FAD-06CB-401A-9580-8FF5FAC7112B}" srcId="{3B92C03E-43ED-45EA-AB28-331C0B1BB7BD}" destId="{46363DB5-3A56-45BC-B014-145130512F70}" srcOrd="3" destOrd="0" parTransId="{668A9BC0-2A7B-4576-882E-728A1681ACBD}" sibTransId="{B8996F96-442B-4930-B0FA-B6788F40307B}"/>
    <dgm:cxn modelId="{5C49AFBF-4F16-4507-83B7-4F0E3390191E}" srcId="{3B92C03E-43ED-45EA-AB28-331C0B1BB7BD}" destId="{41983538-56F8-43FA-A5A4-E851A4E8A099}" srcOrd="1" destOrd="0" parTransId="{98A23436-1EBD-4444-8D04-9C6F88595550}" sibTransId="{F635CB22-6CCD-47A3-B1AC-7D36FF8AD1E9}"/>
    <dgm:cxn modelId="{3F79C1C3-72E1-46B7-A479-F1E0DEC047CA}" type="presOf" srcId="{46363DB5-3A56-45BC-B014-145130512F70}" destId="{D1D5AAD6-5177-47A5-A9E5-0B0FB8F37258}" srcOrd="0" destOrd="0" presId="urn:microsoft.com/office/officeart/2005/8/layout/hList7"/>
    <dgm:cxn modelId="{D3941EC6-28EB-43D8-B7A0-5D568A6DA8C6}" srcId="{3B92C03E-43ED-45EA-AB28-331C0B1BB7BD}" destId="{9A1F633B-9B59-4921-88AA-E7429864D23C}" srcOrd="0" destOrd="0" parTransId="{9CB267EE-2A77-4FD5-93FA-02A63D329966}" sibTransId="{C054AEE1-1112-45B6-B996-5EF8CF9490B0}"/>
    <dgm:cxn modelId="{612A86CA-5CFF-4D8A-A830-4E6778770C25}" type="presOf" srcId="{B288E22E-8761-490C-8B12-A55BFF5EDD4D}" destId="{6FEFB3CA-3B93-44BF-A7E5-2473D4D1C3DB}" srcOrd="1" destOrd="0" presId="urn:microsoft.com/office/officeart/2005/8/layout/hList7"/>
    <dgm:cxn modelId="{B990DFCC-BDC1-4F6C-8997-09E9AD2D59C1}" type="presOf" srcId="{B0C9BDD8-D9A4-45E8-A30C-5635C963AF1B}" destId="{5CB7EC5B-D551-4ED6-AE95-AAAD60D43A34}" srcOrd="0" destOrd="0" presId="urn:microsoft.com/office/officeart/2005/8/layout/hList7"/>
    <dgm:cxn modelId="{62F599ED-C66C-4142-AD04-F8D47403464D}" type="presOf" srcId="{B288E22E-8761-490C-8B12-A55BFF5EDD4D}" destId="{07A6F367-A35F-4CDF-99CC-B4363B7D2BF1}" srcOrd="0" destOrd="0" presId="urn:microsoft.com/office/officeart/2005/8/layout/hList7"/>
    <dgm:cxn modelId="{9E89DA56-A479-4EFA-9C12-61DB70C03E38}" type="presParOf" srcId="{41B1088F-AD97-474C-AB4A-9DACEB90C6A7}" destId="{F74D0776-DE89-4D5A-96CA-7405D815186F}" srcOrd="0" destOrd="0" presId="urn:microsoft.com/office/officeart/2005/8/layout/hList7"/>
    <dgm:cxn modelId="{71F8FBBD-877B-48C5-B136-C8AF8B5C0E86}" type="presParOf" srcId="{41B1088F-AD97-474C-AB4A-9DACEB90C6A7}" destId="{3A5D8A95-C806-41EE-B1EC-3E8C3C640EDA}" srcOrd="1" destOrd="0" presId="urn:microsoft.com/office/officeart/2005/8/layout/hList7"/>
    <dgm:cxn modelId="{458698B6-6934-4E80-8EDB-27184B34E1A6}" type="presParOf" srcId="{3A5D8A95-C806-41EE-B1EC-3E8C3C640EDA}" destId="{E83562F7-DA64-4F01-8984-62D1FCC5E5C4}" srcOrd="0" destOrd="0" presId="urn:microsoft.com/office/officeart/2005/8/layout/hList7"/>
    <dgm:cxn modelId="{872CA91B-D87C-40E9-B807-98D98AEB6D54}" type="presParOf" srcId="{E83562F7-DA64-4F01-8984-62D1FCC5E5C4}" destId="{E39731E8-8CB7-4C4D-B5BF-6AA6C1F135F1}" srcOrd="0" destOrd="0" presId="urn:microsoft.com/office/officeart/2005/8/layout/hList7"/>
    <dgm:cxn modelId="{B5C53084-A65D-4B18-8819-65C1E51DDD59}" type="presParOf" srcId="{E83562F7-DA64-4F01-8984-62D1FCC5E5C4}" destId="{1CA2D12D-ECA9-4308-8E5F-C80DE3BB7451}" srcOrd="1" destOrd="0" presId="urn:microsoft.com/office/officeart/2005/8/layout/hList7"/>
    <dgm:cxn modelId="{699FCACA-C914-4B44-8FC6-9921DA14EB91}" type="presParOf" srcId="{E83562F7-DA64-4F01-8984-62D1FCC5E5C4}" destId="{A44C3BBE-2373-45C9-AAB1-6EFD94E9EE18}" srcOrd="2" destOrd="0" presId="urn:microsoft.com/office/officeart/2005/8/layout/hList7"/>
    <dgm:cxn modelId="{6B3F02F4-0352-47C4-BF4A-83B957EED8C7}" type="presParOf" srcId="{E83562F7-DA64-4F01-8984-62D1FCC5E5C4}" destId="{0D1CD347-5DEA-48CA-A5CA-D304277C4E98}" srcOrd="3" destOrd="0" presId="urn:microsoft.com/office/officeart/2005/8/layout/hList7"/>
    <dgm:cxn modelId="{8F770958-4CC3-4FB3-BAD8-2CEA60DC2A34}" type="presParOf" srcId="{3A5D8A95-C806-41EE-B1EC-3E8C3C640EDA}" destId="{DFDF268D-3A86-4A2C-855B-F5D4611A6E25}" srcOrd="1" destOrd="0" presId="urn:microsoft.com/office/officeart/2005/8/layout/hList7"/>
    <dgm:cxn modelId="{ADA5D751-D42E-4A7D-9528-BD09CDBC9D15}" type="presParOf" srcId="{3A5D8A95-C806-41EE-B1EC-3E8C3C640EDA}" destId="{AFCCC7A5-B864-46E6-88AC-DEE47F1938C8}" srcOrd="2" destOrd="0" presId="urn:microsoft.com/office/officeart/2005/8/layout/hList7"/>
    <dgm:cxn modelId="{A4F1F935-AF1E-4318-ABF4-251FFC71F3B6}" type="presParOf" srcId="{AFCCC7A5-B864-46E6-88AC-DEE47F1938C8}" destId="{B43B819C-9B71-4112-912F-FCC450ABCF7B}" srcOrd="0" destOrd="0" presId="urn:microsoft.com/office/officeart/2005/8/layout/hList7"/>
    <dgm:cxn modelId="{1DA63691-104F-40C5-8D97-EC1483AF11E8}" type="presParOf" srcId="{AFCCC7A5-B864-46E6-88AC-DEE47F1938C8}" destId="{2B052935-D5AF-458A-A618-85F86045B6CE}" srcOrd="1" destOrd="0" presId="urn:microsoft.com/office/officeart/2005/8/layout/hList7"/>
    <dgm:cxn modelId="{33534D8A-A03B-45A1-B1EF-127EF397F886}" type="presParOf" srcId="{AFCCC7A5-B864-46E6-88AC-DEE47F1938C8}" destId="{57761988-4877-439E-B18A-F8FFDCC96C1C}" srcOrd="2" destOrd="0" presId="urn:microsoft.com/office/officeart/2005/8/layout/hList7"/>
    <dgm:cxn modelId="{D7A3CB2E-C3FD-4B5A-86AB-C63ED760DDE3}" type="presParOf" srcId="{AFCCC7A5-B864-46E6-88AC-DEE47F1938C8}" destId="{D6A5A657-E3E3-4892-B9B9-EB3F040C6BC4}" srcOrd="3" destOrd="0" presId="urn:microsoft.com/office/officeart/2005/8/layout/hList7"/>
    <dgm:cxn modelId="{8653A2E4-A7A7-41B7-AEAC-74EFB9BE3B8C}" type="presParOf" srcId="{3A5D8A95-C806-41EE-B1EC-3E8C3C640EDA}" destId="{9877890D-B81A-4BF3-AFFE-F671E3CEA5DF}" srcOrd="3" destOrd="0" presId="urn:microsoft.com/office/officeart/2005/8/layout/hList7"/>
    <dgm:cxn modelId="{7355AADA-7DA4-48F2-860C-AABD8B314ECD}" type="presParOf" srcId="{3A5D8A95-C806-41EE-B1EC-3E8C3C640EDA}" destId="{118792EA-8B11-408D-80BD-8DEB59F51205}" srcOrd="4" destOrd="0" presId="urn:microsoft.com/office/officeart/2005/8/layout/hList7"/>
    <dgm:cxn modelId="{D1376FDE-E1C6-46C8-808C-523619B8FC6E}" type="presParOf" srcId="{118792EA-8B11-408D-80BD-8DEB59F51205}" destId="{07A6F367-A35F-4CDF-99CC-B4363B7D2BF1}" srcOrd="0" destOrd="0" presId="urn:microsoft.com/office/officeart/2005/8/layout/hList7"/>
    <dgm:cxn modelId="{4D13A89F-323C-469F-8CB7-D80FE9C741F2}" type="presParOf" srcId="{118792EA-8B11-408D-80BD-8DEB59F51205}" destId="{6FEFB3CA-3B93-44BF-A7E5-2473D4D1C3DB}" srcOrd="1" destOrd="0" presId="urn:microsoft.com/office/officeart/2005/8/layout/hList7"/>
    <dgm:cxn modelId="{CF3737DA-B771-4231-A2FB-63A49FFC7034}" type="presParOf" srcId="{118792EA-8B11-408D-80BD-8DEB59F51205}" destId="{1D8BF8F5-3AD6-4A08-957F-F7994F0EB470}" srcOrd="2" destOrd="0" presId="urn:microsoft.com/office/officeart/2005/8/layout/hList7"/>
    <dgm:cxn modelId="{9EBBDC05-6736-4FC5-AE8E-A01C7AEDD531}" type="presParOf" srcId="{118792EA-8B11-408D-80BD-8DEB59F51205}" destId="{68638548-F48D-4CDE-BF17-2BB44C90CC17}" srcOrd="3" destOrd="0" presId="urn:microsoft.com/office/officeart/2005/8/layout/hList7"/>
    <dgm:cxn modelId="{46EFE221-D68F-4F9D-B56D-C156A7EB4923}" type="presParOf" srcId="{3A5D8A95-C806-41EE-B1EC-3E8C3C640EDA}" destId="{5CB7EC5B-D551-4ED6-AE95-AAAD60D43A34}" srcOrd="5" destOrd="0" presId="urn:microsoft.com/office/officeart/2005/8/layout/hList7"/>
    <dgm:cxn modelId="{A6E7E0B6-4AA4-4EF8-8623-8AD2D7E418C0}" type="presParOf" srcId="{3A5D8A95-C806-41EE-B1EC-3E8C3C640EDA}" destId="{80228A1F-D57B-4194-A49B-6246AE1A75C8}" srcOrd="6" destOrd="0" presId="urn:microsoft.com/office/officeart/2005/8/layout/hList7"/>
    <dgm:cxn modelId="{945851B4-931C-45AA-B9B7-243280E436AA}" type="presParOf" srcId="{80228A1F-D57B-4194-A49B-6246AE1A75C8}" destId="{D1D5AAD6-5177-47A5-A9E5-0B0FB8F37258}" srcOrd="0" destOrd="0" presId="urn:microsoft.com/office/officeart/2005/8/layout/hList7"/>
    <dgm:cxn modelId="{C1084D99-7A2E-480B-81A6-B1BBB4F9C0DA}" type="presParOf" srcId="{80228A1F-D57B-4194-A49B-6246AE1A75C8}" destId="{DBBFB8AE-D4B7-47BE-96DF-3BED29FD42F5}" srcOrd="1" destOrd="0" presId="urn:microsoft.com/office/officeart/2005/8/layout/hList7"/>
    <dgm:cxn modelId="{94A54577-C9F9-48A2-BBE3-4187C9EDDEE5}" type="presParOf" srcId="{80228A1F-D57B-4194-A49B-6246AE1A75C8}" destId="{DCB9C28F-23D2-4F5E-B098-9C5627FC016B}" srcOrd="2" destOrd="0" presId="urn:microsoft.com/office/officeart/2005/8/layout/hList7"/>
    <dgm:cxn modelId="{0E0D2DFF-E8B5-4C9F-BB99-7F9BEC881BBC}" type="presParOf" srcId="{80228A1F-D57B-4194-A49B-6246AE1A75C8}" destId="{5DCFFEB7-4FB7-4192-96E2-CE51182E637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92C03E-43ED-45EA-AB28-331C0B1BB7BD}" type="doc">
      <dgm:prSet loTypeId="urn:microsoft.com/office/officeart/2005/8/layout/hList7" loCatId="pictur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86FBDA-F613-4557-8F09-B338BC32904A}">
      <dgm:prSet phldrT="[Текст]" custT="1"/>
      <dgm:spPr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Выявление лидеров и носителей ключевых компетенций </a:t>
          </a:r>
        </a:p>
      </dgm:t>
    </dgm:pt>
    <dgm:pt modelId="{B8A58C7C-EA6E-4892-B394-0A717EA8529F}" type="parTrans" cxnId="{A974EDDD-4AF8-400B-8598-B3B3FBBE3FB3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E1CE2A4D-5601-46A9-B2CD-26A31F89562F}" type="sibTrans" cxnId="{A974EDDD-4AF8-400B-8598-B3B3FBBE3FB3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A630E1F3-6CC1-4573-B30C-36A7C1B2CA45}">
      <dgm:prSet custT="1"/>
      <dgm:spPr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Формирование  кадрового резерва профсоюзного комитета ПАО </a:t>
          </a:r>
        </a:p>
      </dgm:t>
    </dgm:pt>
    <dgm:pt modelId="{3981AC84-57D1-4F59-B0F7-06E596D56602}" type="parTrans" cxnId="{2E783681-679C-433B-B541-D6BC5ECCA64C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C8FEB1D6-8747-4A0A-BDDA-782344AC6273}" type="sibTrans" cxnId="{2E783681-679C-433B-B541-D6BC5ECCA64C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4E09AC5B-A204-4C3C-8760-59B48D25B180}">
      <dgm:prSet custT="1"/>
      <dgm:spPr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sz="1500" b="1" dirty="0">
              <a:solidFill>
                <a:schemeClr val="tx1"/>
              </a:solidFill>
            </a:rPr>
            <a:t>Возможность выбора направлений для дальнейшего развития профлидеров и профсоюзного комитета в целом </a:t>
          </a:r>
        </a:p>
      </dgm:t>
    </dgm:pt>
    <dgm:pt modelId="{942E59FA-C526-4C92-A9D8-C0B8CCDCFDE2}" type="parTrans" cxnId="{BED08701-5BD2-4E16-9B8C-58558CEC803E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8DA29AE8-7CBA-4A4A-BC75-F166948DAA5C}" type="sibTrans" cxnId="{BED08701-5BD2-4E16-9B8C-58558CEC803E}">
      <dgm:prSet/>
      <dgm:spPr/>
      <dgm:t>
        <a:bodyPr/>
        <a:lstStyle/>
        <a:p>
          <a:endParaRPr lang="ru-RU" sz="1600" b="1">
            <a:solidFill>
              <a:schemeClr val="tx1"/>
            </a:solidFill>
          </a:endParaRPr>
        </a:p>
      </dgm:t>
    </dgm:pt>
    <dgm:pt modelId="{E234F810-E715-4AD4-9D56-23080DFDE0D4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Совершенствование и реализация социального партнерства </a:t>
          </a:r>
        </a:p>
      </dgm:t>
    </dgm:pt>
    <dgm:pt modelId="{F62B4825-9563-4424-B9F0-2E6CC494BE89}" type="parTrans" cxnId="{33951DCD-BB9F-4AFE-AC85-61C39438162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0FBD9359-F6DC-446E-BCE4-34D58F586036}" type="sibTrans" cxnId="{33951DCD-BB9F-4AFE-AC85-61C39438162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1B1088F-AD97-474C-AB4A-9DACEB90C6A7}" type="pres">
      <dgm:prSet presAssocID="{3B92C03E-43ED-45EA-AB28-331C0B1BB7BD}" presName="Name0" presStyleCnt="0">
        <dgm:presLayoutVars>
          <dgm:dir/>
          <dgm:resizeHandles val="exact"/>
        </dgm:presLayoutVars>
      </dgm:prSet>
      <dgm:spPr/>
    </dgm:pt>
    <dgm:pt modelId="{F74D0776-DE89-4D5A-96CA-7405D815186F}" type="pres">
      <dgm:prSet presAssocID="{3B92C03E-43ED-45EA-AB28-331C0B1BB7BD}" presName="fgShape" presStyleLbl="fgShp" presStyleIdx="0" presStyleCnt="1"/>
      <dgm:spPr/>
    </dgm:pt>
    <dgm:pt modelId="{3A5D8A95-C806-41EE-B1EC-3E8C3C640EDA}" type="pres">
      <dgm:prSet presAssocID="{3B92C03E-43ED-45EA-AB28-331C0B1BB7BD}" presName="linComp" presStyleCnt="0"/>
      <dgm:spPr/>
    </dgm:pt>
    <dgm:pt modelId="{351C2DD6-CFF1-4958-B5D9-EA3FDA51CEDA}" type="pres">
      <dgm:prSet presAssocID="{A586FBDA-F613-4557-8F09-B338BC32904A}" presName="compNode" presStyleCnt="0"/>
      <dgm:spPr/>
    </dgm:pt>
    <dgm:pt modelId="{4A4BFD1E-6E40-4BDF-951B-847BFD119E64}" type="pres">
      <dgm:prSet presAssocID="{A586FBDA-F613-4557-8F09-B338BC32904A}" presName="bkgdShape" presStyleLbl="node1" presStyleIdx="0" presStyleCnt="4"/>
      <dgm:spPr/>
    </dgm:pt>
    <dgm:pt modelId="{7E16561E-9AAC-4F96-A25D-50E98AD0002E}" type="pres">
      <dgm:prSet presAssocID="{A586FBDA-F613-4557-8F09-B338BC32904A}" presName="nodeTx" presStyleLbl="node1" presStyleIdx="0" presStyleCnt="4">
        <dgm:presLayoutVars>
          <dgm:bulletEnabled val="1"/>
        </dgm:presLayoutVars>
      </dgm:prSet>
      <dgm:spPr/>
    </dgm:pt>
    <dgm:pt modelId="{F4718C65-48EA-46B9-A5BC-049D33124994}" type="pres">
      <dgm:prSet presAssocID="{A586FBDA-F613-4557-8F09-B338BC32904A}" presName="invisiNode" presStyleLbl="node1" presStyleIdx="0" presStyleCnt="4"/>
      <dgm:spPr/>
    </dgm:pt>
    <dgm:pt modelId="{6A26B56F-CA14-4334-A73C-00CABEFCA3BE}" type="pres">
      <dgm:prSet presAssocID="{A586FBDA-F613-4557-8F09-B338BC32904A}" presName="imagNode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6F8C7FB0-BCBD-4795-BFB4-D8264B8A3115}" type="pres">
      <dgm:prSet presAssocID="{E1CE2A4D-5601-46A9-B2CD-26A31F89562F}" presName="sibTrans" presStyleLbl="sibTrans2D1" presStyleIdx="0" presStyleCnt="0"/>
      <dgm:spPr/>
    </dgm:pt>
    <dgm:pt modelId="{64508A0E-1C4C-4DDF-B38C-BB8C543E7BBB}" type="pres">
      <dgm:prSet presAssocID="{A630E1F3-6CC1-4573-B30C-36A7C1B2CA45}" presName="compNode" presStyleCnt="0"/>
      <dgm:spPr/>
    </dgm:pt>
    <dgm:pt modelId="{28B4F74E-29F3-4CEB-A55D-5764658E7509}" type="pres">
      <dgm:prSet presAssocID="{A630E1F3-6CC1-4573-B30C-36A7C1B2CA45}" presName="bkgdShape" presStyleLbl="node1" presStyleIdx="1" presStyleCnt="4"/>
      <dgm:spPr/>
    </dgm:pt>
    <dgm:pt modelId="{47CE9592-90C9-472A-A715-75919818E657}" type="pres">
      <dgm:prSet presAssocID="{A630E1F3-6CC1-4573-B30C-36A7C1B2CA45}" presName="nodeTx" presStyleLbl="node1" presStyleIdx="1" presStyleCnt="4">
        <dgm:presLayoutVars>
          <dgm:bulletEnabled val="1"/>
        </dgm:presLayoutVars>
      </dgm:prSet>
      <dgm:spPr/>
    </dgm:pt>
    <dgm:pt modelId="{E7E0E632-D78D-455C-BB30-46789C8B87DF}" type="pres">
      <dgm:prSet presAssocID="{A630E1F3-6CC1-4573-B30C-36A7C1B2CA45}" presName="invisiNode" presStyleLbl="node1" presStyleIdx="1" presStyleCnt="4"/>
      <dgm:spPr/>
    </dgm:pt>
    <dgm:pt modelId="{258CF076-BB4C-4C0D-80C3-5129AEC9F016}" type="pres">
      <dgm:prSet presAssocID="{A630E1F3-6CC1-4573-B30C-36A7C1B2CA45}" presName="imagNode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CF05A2AB-5E70-44B5-8CA0-2396C31C0D2C}" type="pres">
      <dgm:prSet presAssocID="{C8FEB1D6-8747-4A0A-BDDA-782344AC6273}" presName="sibTrans" presStyleLbl="sibTrans2D1" presStyleIdx="0" presStyleCnt="0"/>
      <dgm:spPr/>
    </dgm:pt>
    <dgm:pt modelId="{A600569B-17E5-475A-A03E-42EA6838390C}" type="pres">
      <dgm:prSet presAssocID="{4E09AC5B-A204-4C3C-8760-59B48D25B180}" presName="compNode" presStyleCnt="0"/>
      <dgm:spPr/>
    </dgm:pt>
    <dgm:pt modelId="{FDE47E82-7139-456E-8234-C1210D3C1C01}" type="pres">
      <dgm:prSet presAssocID="{4E09AC5B-A204-4C3C-8760-59B48D25B180}" presName="bkgdShape" presStyleLbl="node1" presStyleIdx="2" presStyleCnt="4"/>
      <dgm:spPr/>
    </dgm:pt>
    <dgm:pt modelId="{F54A0859-C9C8-452F-8DDC-2C13ADCD398B}" type="pres">
      <dgm:prSet presAssocID="{4E09AC5B-A204-4C3C-8760-59B48D25B180}" presName="nodeTx" presStyleLbl="node1" presStyleIdx="2" presStyleCnt="4">
        <dgm:presLayoutVars>
          <dgm:bulletEnabled val="1"/>
        </dgm:presLayoutVars>
      </dgm:prSet>
      <dgm:spPr/>
    </dgm:pt>
    <dgm:pt modelId="{617783A0-0668-44FE-A0D4-732107149B77}" type="pres">
      <dgm:prSet presAssocID="{4E09AC5B-A204-4C3C-8760-59B48D25B180}" presName="invisiNode" presStyleLbl="node1" presStyleIdx="2" presStyleCnt="4"/>
      <dgm:spPr/>
    </dgm:pt>
    <dgm:pt modelId="{1328459A-FD80-4B8D-BE92-82EA168E8876}" type="pres">
      <dgm:prSet presAssocID="{4E09AC5B-A204-4C3C-8760-59B48D25B180}" presName="imagNode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</dgm:spPr>
    </dgm:pt>
    <dgm:pt modelId="{E5B5F7C8-67EC-43DD-945B-DCC334812BB3}" type="pres">
      <dgm:prSet presAssocID="{8DA29AE8-7CBA-4A4A-BC75-F166948DAA5C}" presName="sibTrans" presStyleLbl="sibTrans2D1" presStyleIdx="0" presStyleCnt="0"/>
      <dgm:spPr/>
    </dgm:pt>
    <dgm:pt modelId="{E84FCBE0-27BB-4277-B6AD-0588E9AC25D1}" type="pres">
      <dgm:prSet presAssocID="{E234F810-E715-4AD4-9D56-23080DFDE0D4}" presName="compNode" presStyleCnt="0"/>
      <dgm:spPr/>
    </dgm:pt>
    <dgm:pt modelId="{9FAB1981-1858-4ED5-982B-6FD5AF093BBB}" type="pres">
      <dgm:prSet presAssocID="{E234F810-E715-4AD4-9D56-23080DFDE0D4}" presName="bkgdShape" presStyleLbl="node1" presStyleIdx="3" presStyleCnt="4"/>
      <dgm:spPr/>
    </dgm:pt>
    <dgm:pt modelId="{7E1A8EA8-BD52-4BDA-BAB0-CFB361072B75}" type="pres">
      <dgm:prSet presAssocID="{E234F810-E715-4AD4-9D56-23080DFDE0D4}" presName="nodeTx" presStyleLbl="node1" presStyleIdx="3" presStyleCnt="4">
        <dgm:presLayoutVars>
          <dgm:bulletEnabled val="1"/>
        </dgm:presLayoutVars>
      </dgm:prSet>
      <dgm:spPr/>
    </dgm:pt>
    <dgm:pt modelId="{C448963A-748A-4F97-8500-5350809E78E7}" type="pres">
      <dgm:prSet presAssocID="{E234F810-E715-4AD4-9D56-23080DFDE0D4}" presName="invisiNode" presStyleLbl="node1" presStyleIdx="3" presStyleCnt="4"/>
      <dgm:spPr/>
    </dgm:pt>
    <dgm:pt modelId="{5961BB10-5DC3-4CD3-8314-20078C2F7BBD}" type="pres">
      <dgm:prSet presAssocID="{E234F810-E715-4AD4-9D56-23080DFDE0D4}" presName="imagNode" presStyleLbl="fgImgPlace1" presStyleIdx="3" presStyleCnt="4"/>
      <dgm:spPr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492" r="-9492"/>
          </a:stretch>
        </a:blipFill>
      </dgm:spPr>
    </dgm:pt>
  </dgm:ptLst>
  <dgm:cxnLst>
    <dgm:cxn modelId="{BED08701-5BD2-4E16-9B8C-58558CEC803E}" srcId="{3B92C03E-43ED-45EA-AB28-331C0B1BB7BD}" destId="{4E09AC5B-A204-4C3C-8760-59B48D25B180}" srcOrd="2" destOrd="0" parTransId="{942E59FA-C526-4C92-A9D8-C0B8CCDCFDE2}" sibTransId="{8DA29AE8-7CBA-4A4A-BC75-F166948DAA5C}"/>
    <dgm:cxn modelId="{50135A05-B576-4548-9D7F-9D609C6CBF4E}" type="presOf" srcId="{E234F810-E715-4AD4-9D56-23080DFDE0D4}" destId="{7E1A8EA8-BD52-4BDA-BAB0-CFB361072B75}" srcOrd="1" destOrd="0" presId="urn:microsoft.com/office/officeart/2005/8/layout/hList7"/>
    <dgm:cxn modelId="{F7648643-0C22-41CA-9D18-9F61D5E3AAE9}" type="presOf" srcId="{4E09AC5B-A204-4C3C-8760-59B48D25B180}" destId="{F54A0859-C9C8-452F-8DDC-2C13ADCD398B}" srcOrd="1" destOrd="0" presId="urn:microsoft.com/office/officeart/2005/8/layout/hList7"/>
    <dgm:cxn modelId="{D6FAB446-99A1-4499-A196-D914BF90E3EB}" type="presOf" srcId="{3B92C03E-43ED-45EA-AB28-331C0B1BB7BD}" destId="{41B1088F-AD97-474C-AB4A-9DACEB90C6A7}" srcOrd="0" destOrd="0" presId="urn:microsoft.com/office/officeart/2005/8/layout/hList7"/>
    <dgm:cxn modelId="{AB45456D-FDB5-40C5-B329-0D9E5BDF0E7B}" type="presOf" srcId="{A630E1F3-6CC1-4573-B30C-36A7C1B2CA45}" destId="{28B4F74E-29F3-4CEB-A55D-5764658E7509}" srcOrd="0" destOrd="0" presId="urn:microsoft.com/office/officeart/2005/8/layout/hList7"/>
    <dgm:cxn modelId="{C0B2E850-B4AB-4024-BD2D-82F20FA6F431}" type="presOf" srcId="{A586FBDA-F613-4557-8F09-B338BC32904A}" destId="{7E16561E-9AAC-4F96-A25D-50E98AD0002E}" srcOrd="1" destOrd="0" presId="urn:microsoft.com/office/officeart/2005/8/layout/hList7"/>
    <dgm:cxn modelId="{98618972-99FC-43B9-850A-1244AE29AB81}" type="presOf" srcId="{E1CE2A4D-5601-46A9-B2CD-26A31F89562F}" destId="{6F8C7FB0-BCBD-4795-BFB4-D8264B8A3115}" srcOrd="0" destOrd="0" presId="urn:microsoft.com/office/officeart/2005/8/layout/hList7"/>
    <dgm:cxn modelId="{2E783681-679C-433B-B541-D6BC5ECCA64C}" srcId="{3B92C03E-43ED-45EA-AB28-331C0B1BB7BD}" destId="{A630E1F3-6CC1-4573-B30C-36A7C1B2CA45}" srcOrd="1" destOrd="0" parTransId="{3981AC84-57D1-4F59-B0F7-06E596D56602}" sibTransId="{C8FEB1D6-8747-4A0A-BDDA-782344AC6273}"/>
    <dgm:cxn modelId="{412B30A8-A27B-40BA-A34C-FE480AF50EC7}" type="presOf" srcId="{E234F810-E715-4AD4-9D56-23080DFDE0D4}" destId="{9FAB1981-1858-4ED5-982B-6FD5AF093BBB}" srcOrd="0" destOrd="0" presId="urn:microsoft.com/office/officeart/2005/8/layout/hList7"/>
    <dgm:cxn modelId="{44D72DB3-B034-44F9-96C3-DAEB38D15BE0}" type="presOf" srcId="{4E09AC5B-A204-4C3C-8760-59B48D25B180}" destId="{FDE47E82-7139-456E-8234-C1210D3C1C01}" srcOrd="0" destOrd="0" presId="urn:microsoft.com/office/officeart/2005/8/layout/hList7"/>
    <dgm:cxn modelId="{DF27A2C8-202A-4EE9-8BF3-D97DBC2B9AFF}" type="presOf" srcId="{A630E1F3-6CC1-4573-B30C-36A7C1B2CA45}" destId="{47CE9592-90C9-472A-A715-75919818E657}" srcOrd="1" destOrd="0" presId="urn:microsoft.com/office/officeart/2005/8/layout/hList7"/>
    <dgm:cxn modelId="{33951DCD-BB9F-4AFE-AC85-61C394381627}" srcId="{3B92C03E-43ED-45EA-AB28-331C0B1BB7BD}" destId="{E234F810-E715-4AD4-9D56-23080DFDE0D4}" srcOrd="3" destOrd="0" parTransId="{F62B4825-9563-4424-B9F0-2E6CC494BE89}" sibTransId="{0FBD9359-F6DC-446E-BCE4-34D58F586036}"/>
    <dgm:cxn modelId="{A974EDDD-4AF8-400B-8598-B3B3FBBE3FB3}" srcId="{3B92C03E-43ED-45EA-AB28-331C0B1BB7BD}" destId="{A586FBDA-F613-4557-8F09-B338BC32904A}" srcOrd="0" destOrd="0" parTransId="{B8A58C7C-EA6E-4892-B394-0A717EA8529F}" sibTransId="{E1CE2A4D-5601-46A9-B2CD-26A31F89562F}"/>
    <dgm:cxn modelId="{455E6AE1-D3BF-4172-B621-36EC5BE6830A}" type="presOf" srcId="{A586FBDA-F613-4557-8F09-B338BC32904A}" destId="{4A4BFD1E-6E40-4BDF-951B-847BFD119E64}" srcOrd="0" destOrd="0" presId="urn:microsoft.com/office/officeart/2005/8/layout/hList7"/>
    <dgm:cxn modelId="{6D9D44EC-0BF2-46A0-A9D6-A47BFF7E2F15}" type="presOf" srcId="{C8FEB1D6-8747-4A0A-BDDA-782344AC6273}" destId="{CF05A2AB-5E70-44B5-8CA0-2396C31C0D2C}" srcOrd="0" destOrd="0" presId="urn:microsoft.com/office/officeart/2005/8/layout/hList7"/>
    <dgm:cxn modelId="{0D2CF1F9-0049-4853-BDD3-013A40F0C1E6}" type="presOf" srcId="{8DA29AE8-7CBA-4A4A-BC75-F166948DAA5C}" destId="{E5B5F7C8-67EC-43DD-945B-DCC334812BB3}" srcOrd="0" destOrd="0" presId="urn:microsoft.com/office/officeart/2005/8/layout/hList7"/>
    <dgm:cxn modelId="{9E89DA56-A479-4EFA-9C12-61DB70C03E38}" type="presParOf" srcId="{41B1088F-AD97-474C-AB4A-9DACEB90C6A7}" destId="{F74D0776-DE89-4D5A-96CA-7405D815186F}" srcOrd="0" destOrd="0" presId="urn:microsoft.com/office/officeart/2005/8/layout/hList7"/>
    <dgm:cxn modelId="{71F8FBBD-877B-48C5-B136-C8AF8B5C0E86}" type="presParOf" srcId="{41B1088F-AD97-474C-AB4A-9DACEB90C6A7}" destId="{3A5D8A95-C806-41EE-B1EC-3E8C3C640EDA}" srcOrd="1" destOrd="0" presId="urn:microsoft.com/office/officeart/2005/8/layout/hList7"/>
    <dgm:cxn modelId="{9C6324F9-0126-4676-940C-38C2CEAF2476}" type="presParOf" srcId="{3A5D8A95-C806-41EE-B1EC-3E8C3C640EDA}" destId="{351C2DD6-CFF1-4958-B5D9-EA3FDA51CEDA}" srcOrd="0" destOrd="0" presId="urn:microsoft.com/office/officeart/2005/8/layout/hList7"/>
    <dgm:cxn modelId="{C0B03EEF-5DA3-4F36-B6D5-9F1565CF6982}" type="presParOf" srcId="{351C2DD6-CFF1-4958-B5D9-EA3FDA51CEDA}" destId="{4A4BFD1E-6E40-4BDF-951B-847BFD119E64}" srcOrd="0" destOrd="0" presId="urn:microsoft.com/office/officeart/2005/8/layout/hList7"/>
    <dgm:cxn modelId="{081888C7-2A80-43B3-B713-96DEE207E97B}" type="presParOf" srcId="{351C2DD6-CFF1-4958-B5D9-EA3FDA51CEDA}" destId="{7E16561E-9AAC-4F96-A25D-50E98AD0002E}" srcOrd="1" destOrd="0" presId="urn:microsoft.com/office/officeart/2005/8/layout/hList7"/>
    <dgm:cxn modelId="{C14FAA9C-7C4B-4C2C-9051-9ED9C8FD3982}" type="presParOf" srcId="{351C2DD6-CFF1-4958-B5D9-EA3FDA51CEDA}" destId="{F4718C65-48EA-46B9-A5BC-049D33124994}" srcOrd="2" destOrd="0" presId="urn:microsoft.com/office/officeart/2005/8/layout/hList7"/>
    <dgm:cxn modelId="{FD0B448F-78A2-4AB4-8484-D18E7EF4DE16}" type="presParOf" srcId="{351C2DD6-CFF1-4958-B5D9-EA3FDA51CEDA}" destId="{6A26B56F-CA14-4334-A73C-00CABEFCA3BE}" srcOrd="3" destOrd="0" presId="urn:microsoft.com/office/officeart/2005/8/layout/hList7"/>
    <dgm:cxn modelId="{F399C503-D529-4F1B-9FB0-AB626D536002}" type="presParOf" srcId="{3A5D8A95-C806-41EE-B1EC-3E8C3C640EDA}" destId="{6F8C7FB0-BCBD-4795-BFB4-D8264B8A3115}" srcOrd="1" destOrd="0" presId="urn:microsoft.com/office/officeart/2005/8/layout/hList7"/>
    <dgm:cxn modelId="{47A67726-62CD-478A-A7C2-B0E7F0EE8D6D}" type="presParOf" srcId="{3A5D8A95-C806-41EE-B1EC-3E8C3C640EDA}" destId="{64508A0E-1C4C-4DDF-B38C-BB8C543E7BBB}" srcOrd="2" destOrd="0" presId="urn:microsoft.com/office/officeart/2005/8/layout/hList7"/>
    <dgm:cxn modelId="{757DA900-4B77-40B0-8058-4D363B602CED}" type="presParOf" srcId="{64508A0E-1C4C-4DDF-B38C-BB8C543E7BBB}" destId="{28B4F74E-29F3-4CEB-A55D-5764658E7509}" srcOrd="0" destOrd="0" presId="urn:microsoft.com/office/officeart/2005/8/layout/hList7"/>
    <dgm:cxn modelId="{96D9E02F-DC4E-4291-870C-163DE7FC4312}" type="presParOf" srcId="{64508A0E-1C4C-4DDF-B38C-BB8C543E7BBB}" destId="{47CE9592-90C9-472A-A715-75919818E657}" srcOrd="1" destOrd="0" presId="urn:microsoft.com/office/officeart/2005/8/layout/hList7"/>
    <dgm:cxn modelId="{61225BA7-B147-4D6F-AB61-4DE3F0D21C89}" type="presParOf" srcId="{64508A0E-1C4C-4DDF-B38C-BB8C543E7BBB}" destId="{E7E0E632-D78D-455C-BB30-46789C8B87DF}" srcOrd="2" destOrd="0" presId="urn:microsoft.com/office/officeart/2005/8/layout/hList7"/>
    <dgm:cxn modelId="{2EAD0C74-1241-4CDC-B554-EAA524AC08F9}" type="presParOf" srcId="{64508A0E-1C4C-4DDF-B38C-BB8C543E7BBB}" destId="{258CF076-BB4C-4C0D-80C3-5129AEC9F016}" srcOrd="3" destOrd="0" presId="urn:microsoft.com/office/officeart/2005/8/layout/hList7"/>
    <dgm:cxn modelId="{0DFDB593-146E-49E5-8143-35AE88B54FBA}" type="presParOf" srcId="{3A5D8A95-C806-41EE-B1EC-3E8C3C640EDA}" destId="{CF05A2AB-5E70-44B5-8CA0-2396C31C0D2C}" srcOrd="3" destOrd="0" presId="urn:microsoft.com/office/officeart/2005/8/layout/hList7"/>
    <dgm:cxn modelId="{6B210028-602A-4207-A669-33055EF810D4}" type="presParOf" srcId="{3A5D8A95-C806-41EE-B1EC-3E8C3C640EDA}" destId="{A600569B-17E5-475A-A03E-42EA6838390C}" srcOrd="4" destOrd="0" presId="urn:microsoft.com/office/officeart/2005/8/layout/hList7"/>
    <dgm:cxn modelId="{84011970-FA7D-4AA2-8A46-B5E274B372BB}" type="presParOf" srcId="{A600569B-17E5-475A-A03E-42EA6838390C}" destId="{FDE47E82-7139-456E-8234-C1210D3C1C01}" srcOrd="0" destOrd="0" presId="urn:microsoft.com/office/officeart/2005/8/layout/hList7"/>
    <dgm:cxn modelId="{F1471A75-2410-45C5-9F64-6FB0C9B1BA61}" type="presParOf" srcId="{A600569B-17E5-475A-A03E-42EA6838390C}" destId="{F54A0859-C9C8-452F-8DDC-2C13ADCD398B}" srcOrd="1" destOrd="0" presId="urn:microsoft.com/office/officeart/2005/8/layout/hList7"/>
    <dgm:cxn modelId="{79101722-0440-4666-8FF3-63F6D2F3892A}" type="presParOf" srcId="{A600569B-17E5-475A-A03E-42EA6838390C}" destId="{617783A0-0668-44FE-A0D4-732107149B77}" srcOrd="2" destOrd="0" presId="urn:microsoft.com/office/officeart/2005/8/layout/hList7"/>
    <dgm:cxn modelId="{DBCEBBEA-F783-496A-A479-504D97E04C94}" type="presParOf" srcId="{A600569B-17E5-475A-A03E-42EA6838390C}" destId="{1328459A-FD80-4B8D-BE92-82EA168E8876}" srcOrd="3" destOrd="0" presId="urn:microsoft.com/office/officeart/2005/8/layout/hList7"/>
    <dgm:cxn modelId="{F7A73435-DBFB-4F9C-8934-C8B74ACFF9C3}" type="presParOf" srcId="{3A5D8A95-C806-41EE-B1EC-3E8C3C640EDA}" destId="{E5B5F7C8-67EC-43DD-945B-DCC334812BB3}" srcOrd="5" destOrd="0" presId="urn:microsoft.com/office/officeart/2005/8/layout/hList7"/>
    <dgm:cxn modelId="{D34645D8-5A6E-4332-B62D-8BA8C571F006}" type="presParOf" srcId="{3A5D8A95-C806-41EE-B1EC-3E8C3C640EDA}" destId="{E84FCBE0-27BB-4277-B6AD-0588E9AC25D1}" srcOrd="6" destOrd="0" presId="urn:microsoft.com/office/officeart/2005/8/layout/hList7"/>
    <dgm:cxn modelId="{54B681D1-F9BC-4A7E-97E9-CAE2AF3AF965}" type="presParOf" srcId="{E84FCBE0-27BB-4277-B6AD-0588E9AC25D1}" destId="{9FAB1981-1858-4ED5-982B-6FD5AF093BBB}" srcOrd="0" destOrd="0" presId="urn:microsoft.com/office/officeart/2005/8/layout/hList7"/>
    <dgm:cxn modelId="{BF01C4B5-BB4C-4FBF-A47D-52D1BA0DFB3C}" type="presParOf" srcId="{E84FCBE0-27BB-4277-B6AD-0588E9AC25D1}" destId="{7E1A8EA8-BD52-4BDA-BAB0-CFB361072B75}" srcOrd="1" destOrd="0" presId="urn:microsoft.com/office/officeart/2005/8/layout/hList7"/>
    <dgm:cxn modelId="{86067E4F-0267-42F5-BB50-964B311821B9}" type="presParOf" srcId="{E84FCBE0-27BB-4277-B6AD-0588E9AC25D1}" destId="{C448963A-748A-4F97-8500-5350809E78E7}" srcOrd="2" destOrd="0" presId="urn:microsoft.com/office/officeart/2005/8/layout/hList7"/>
    <dgm:cxn modelId="{679D2510-F1EC-4500-AD9C-2E843FB2BA36}" type="presParOf" srcId="{E84FCBE0-27BB-4277-B6AD-0588E9AC25D1}" destId="{5961BB10-5DC3-4CD3-8314-20078C2F7BB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28FB2-FD5C-4AF7-AE75-BB5B9FED05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4B8146-492D-43C9-A204-090E38AD7EFC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 I </a:t>
          </a:r>
          <a:r>
            <a:rPr lang="ru-RU" sz="1600" dirty="0">
              <a:solidFill>
                <a:schemeClr val="tx1"/>
              </a:solidFill>
            </a:rPr>
            <a:t>Выполнение функциональных обязанностей</a:t>
          </a:r>
        </a:p>
      </dgm:t>
    </dgm:pt>
    <dgm:pt modelId="{FB1AED87-5319-4278-95BA-912DB3CF518E}" type="parTrans" cxnId="{C09A09A0-6C32-4BFC-9239-C369FFBAD4E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8E4FA69-0175-4C9E-B8E8-6507D5C65617}" type="sibTrans" cxnId="{C09A09A0-6C32-4BFC-9239-C369FFBAD4E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8FE6306-CFEE-42C9-8FEF-CD2612D5F009}">
      <dgm:prSet phldrT="[Текст]" custT="1"/>
      <dgm:spPr/>
      <dgm:t>
        <a:bodyPr/>
        <a:lstStyle/>
        <a:p>
          <a:r>
            <a:rPr lang="en-US" sz="1050" dirty="0">
              <a:solidFill>
                <a:schemeClr val="tx1"/>
              </a:solidFill>
            </a:rPr>
            <a:t> </a:t>
          </a:r>
          <a:r>
            <a:rPr lang="ru-RU" sz="1050" dirty="0">
              <a:solidFill>
                <a:schemeClr val="tx1"/>
              </a:solidFill>
            </a:rPr>
            <a:t>Защита трудовых прав работников профсоюзами</a:t>
          </a:r>
        </a:p>
      </dgm:t>
    </dgm:pt>
    <dgm:pt modelId="{3C13E673-C72E-419E-9567-5AEC0CD86C10}" type="parTrans" cxnId="{EBE86F1C-54BF-4C35-A3ED-8DCDE79A87D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16BD8E1-725E-4392-AFAE-6416EF71601F}" type="sibTrans" cxnId="{EBE86F1C-54BF-4C35-A3ED-8DCDE79A87D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F76A746-BF00-4CCB-A9BB-9CC165D8061E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II </a:t>
          </a:r>
          <a:r>
            <a:rPr lang="ru-RU" sz="1600" dirty="0">
              <a:solidFill>
                <a:schemeClr val="tx1"/>
              </a:solidFill>
            </a:rPr>
            <a:t>Управление людьми </a:t>
          </a:r>
        </a:p>
      </dgm:t>
    </dgm:pt>
    <dgm:pt modelId="{61CE501D-A6D9-4511-8DD6-E7DB93554B2D}" type="parTrans" cxnId="{09CD9558-2EB2-4DFF-81B7-3EDC92A333E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A824CCE-1B54-4708-B78F-B009B22ED855}" type="sibTrans" cxnId="{09CD9558-2EB2-4DFF-81B7-3EDC92A333E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14952F-5EF7-4C11-A16D-CBEA1B0E26C6}">
      <dgm:prSet phldrT="[Текст]" custT="1"/>
      <dgm:spPr/>
      <dgm:t>
        <a:bodyPr/>
        <a:lstStyle/>
        <a:p>
          <a:r>
            <a:rPr lang="ru-RU" sz="1100" dirty="0">
              <a:solidFill>
                <a:schemeClr val="tx1"/>
              </a:solidFill>
            </a:rPr>
            <a:t>Управление конфликтами</a:t>
          </a:r>
        </a:p>
      </dgm:t>
    </dgm:pt>
    <dgm:pt modelId="{3C34EC6B-DE8F-44D2-B4D0-620D9C6EB14B}" type="parTrans" cxnId="{3EC3980D-0200-4323-B5ED-085023582B7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201BCC8-136C-4488-A111-B1F37C779C46}" type="sibTrans" cxnId="{3EC3980D-0200-4323-B5ED-085023582B7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E60020F-5762-4A01-8186-332FC47C9131}">
      <dgm:prSet phldrT="[Текст]" custT="1"/>
      <dgm:spPr/>
      <dgm:t>
        <a:bodyPr/>
        <a:lstStyle/>
        <a:p>
          <a:r>
            <a:rPr lang="ru-RU" sz="1100" dirty="0">
              <a:solidFill>
                <a:schemeClr val="tx1"/>
              </a:solidFill>
            </a:rPr>
            <a:t>Организация работы с молодежью в профсоюзных организациях</a:t>
          </a:r>
        </a:p>
      </dgm:t>
    </dgm:pt>
    <dgm:pt modelId="{29403508-72CD-422C-B295-6B4EABB968E3}" type="parTrans" cxnId="{E0BFF5D8-BFBA-4950-B82D-F79D1AC064F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E8C7A58-3289-4242-943D-3E12453AD312}" type="sibTrans" cxnId="{E0BFF5D8-BFBA-4950-B82D-F79D1AC064F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B421763-DA98-42CD-AB22-2FC0F1A45ECC}">
      <dgm:prSet phldrT="[Текст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III </a:t>
          </a:r>
          <a:r>
            <a:rPr lang="ru-RU" sz="1600" dirty="0">
              <a:solidFill>
                <a:schemeClr val="tx1"/>
              </a:solidFill>
            </a:rPr>
            <a:t>Личностные качества</a:t>
          </a:r>
        </a:p>
      </dgm:t>
    </dgm:pt>
    <dgm:pt modelId="{2545DBA0-96DE-41C4-B16B-89D6FAFA8826}" type="parTrans" cxnId="{23DCF014-A583-4215-BA5D-0AC089D346E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87B007F-348E-45AE-8EC1-FC4623BDC748}" type="sibTrans" cxnId="{23DCF014-A583-4215-BA5D-0AC089D346E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88240E0-5F5F-441C-9F3E-66B1B7A5AF65}">
      <dgm:prSet phldrT="[Текст]" custT="1"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 Формирование стрессоустойчивости на работе и в жизни</a:t>
          </a:r>
        </a:p>
      </dgm:t>
    </dgm:pt>
    <dgm:pt modelId="{8F28D47B-EFD7-4620-A2EB-9187F93146C7}" type="parTrans" cxnId="{EECCB16B-5D54-4DB1-8956-EE8D6307B30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9EADE9E-93A9-43A4-A3B9-DD416FE3D9B6}" type="sibTrans" cxnId="{EECCB16B-5D54-4DB1-8956-EE8D6307B30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D1351C6-9F39-4F7E-9D11-08BAB5ABB966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IV </a:t>
          </a:r>
          <a:r>
            <a:rPr lang="ru-RU" sz="1600" dirty="0">
              <a:solidFill>
                <a:schemeClr val="tx1"/>
              </a:solidFill>
            </a:rPr>
            <a:t>Социальное партнерство</a:t>
          </a:r>
        </a:p>
      </dgm:t>
    </dgm:pt>
    <dgm:pt modelId="{40077637-D70A-4323-A088-4B0B8FCDA54A}" type="parTrans" cxnId="{336F24F6-C6DD-4FEC-B860-E9004C47E8C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878CC91-8CEE-4F61-B399-FEA1831CD154}" type="sibTrans" cxnId="{336F24F6-C6DD-4FEC-B860-E9004C47E8C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64151E-3FCE-4C81-9B07-DF4A80F789C7}">
      <dgm:prSet custT="1"/>
      <dgm:spPr/>
      <dgm:t>
        <a:bodyPr/>
        <a:lstStyle/>
        <a:p>
          <a:r>
            <a:rPr lang="en-US" sz="1050" dirty="0">
              <a:solidFill>
                <a:schemeClr val="tx1"/>
              </a:solidFill>
            </a:rPr>
            <a:t> </a:t>
          </a:r>
          <a:r>
            <a:rPr lang="ru-RU" sz="1050" dirty="0">
              <a:solidFill>
                <a:schemeClr val="tx1"/>
              </a:solidFill>
            </a:rPr>
            <a:t>Защита гражданских прав</a:t>
          </a:r>
        </a:p>
      </dgm:t>
    </dgm:pt>
    <dgm:pt modelId="{ECE52E0A-10D7-4C08-9608-3C553B33A4CD}" type="parTrans" cxnId="{0017778D-1382-4316-AFD5-0BF7D5E422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04E788B-AAA5-4F40-AB29-0D66F6ED83F2}" type="sibTrans" cxnId="{0017778D-1382-4316-AFD5-0BF7D5E422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96C8677-4242-4160-8E3F-8D1B815589C1}">
      <dgm:prSet custT="1"/>
      <dgm:spPr/>
      <dgm:t>
        <a:bodyPr/>
        <a:lstStyle/>
        <a:p>
          <a:r>
            <a:rPr lang="en-US" sz="1050" dirty="0">
              <a:solidFill>
                <a:schemeClr val="tx1"/>
              </a:solidFill>
            </a:rPr>
            <a:t> </a:t>
          </a:r>
          <a:r>
            <a:rPr lang="ru-RU" sz="1050" dirty="0">
              <a:solidFill>
                <a:schemeClr val="tx1"/>
              </a:solidFill>
            </a:rPr>
            <a:t>Законодательство в области охраны труда</a:t>
          </a:r>
        </a:p>
      </dgm:t>
    </dgm:pt>
    <dgm:pt modelId="{11F0EAAB-77A4-418D-B5E9-1BE617E2A7FF}" type="parTrans" cxnId="{D59856AE-C1E5-4125-BEB2-C9F68BF4649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76B6ACE-DD19-40A4-8590-0153F096451F}" type="sibTrans" cxnId="{D59856AE-C1E5-4125-BEB2-C9F68BF4649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5688BF2-8953-4297-82F6-681631E0C2E1}">
      <dgm:prSet custT="1"/>
      <dgm:spPr/>
      <dgm:t>
        <a:bodyPr/>
        <a:lstStyle/>
        <a:p>
          <a:r>
            <a:rPr lang="en-US" sz="1050" dirty="0">
              <a:solidFill>
                <a:schemeClr val="tx1"/>
              </a:solidFill>
            </a:rPr>
            <a:t> </a:t>
          </a:r>
          <a:r>
            <a:rPr lang="ru-RU" sz="1050" dirty="0">
              <a:solidFill>
                <a:schemeClr val="tx1"/>
              </a:solidFill>
            </a:rPr>
            <a:t>Охрана здоровья работников</a:t>
          </a:r>
        </a:p>
      </dgm:t>
    </dgm:pt>
    <dgm:pt modelId="{28F2172E-4064-43DF-AD49-8F81F1BD84DE}" type="parTrans" cxnId="{0E599D7A-8C68-4910-A395-A6A26E51EBC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6A5F2D7-3A37-4F4D-9CD7-2BAD20977EF2}" type="sibTrans" cxnId="{0E599D7A-8C68-4910-A395-A6A26E51EBC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4D5C032-8901-4F16-9BC5-71F58F820FE0}">
      <dgm:prSet custT="1"/>
      <dgm:spPr/>
      <dgm:t>
        <a:bodyPr/>
        <a:lstStyle/>
        <a:p>
          <a:r>
            <a:rPr lang="en-US" sz="1050" dirty="0">
              <a:solidFill>
                <a:schemeClr val="tx1"/>
              </a:solidFill>
            </a:rPr>
            <a:t> </a:t>
          </a:r>
          <a:r>
            <a:rPr lang="ru-RU" sz="1050" dirty="0">
              <a:solidFill>
                <a:schemeClr val="tx1"/>
              </a:solidFill>
            </a:rPr>
            <a:t>Защита прав застрахованных в системе обязательного медицинского страхования</a:t>
          </a:r>
        </a:p>
      </dgm:t>
    </dgm:pt>
    <dgm:pt modelId="{D5C0F0ED-BFF4-4EC3-BC1B-718EB8F47CC6}" type="parTrans" cxnId="{9C5B4367-9E80-4184-B825-08AE68BBC6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AEAA183-F55D-4981-919B-FE33CEE7503A}" type="sibTrans" cxnId="{9C5B4367-9E80-4184-B825-08AE68BBC6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FE10ED4-0CCE-4673-8EDD-E9F7B1C0E579}">
      <dgm:prSet custT="1"/>
      <dgm:spPr/>
      <dgm:t>
        <a:bodyPr/>
        <a:lstStyle/>
        <a:p>
          <a:endParaRPr lang="ru-RU" sz="1050" dirty="0">
            <a:solidFill>
              <a:schemeClr val="tx1"/>
            </a:solidFill>
          </a:endParaRPr>
        </a:p>
      </dgm:t>
    </dgm:pt>
    <dgm:pt modelId="{E53534FC-060E-4131-B5CC-56CF0BBD1268}" type="parTrans" cxnId="{A54B1083-B0DB-4E89-A09A-30E02EF4BED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7889AEA-E0BD-428A-80E1-FA90ACB830C6}" type="sibTrans" cxnId="{A54B1083-B0DB-4E89-A09A-30E02EF4BED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D7124E3-4819-46EF-8118-2A92A09E15B7}">
      <dgm:prSet custT="1"/>
      <dgm:spPr/>
      <dgm:t>
        <a:bodyPr/>
        <a:lstStyle/>
        <a:p>
          <a:r>
            <a:rPr lang="en-US" sz="1050" dirty="0">
              <a:solidFill>
                <a:schemeClr val="tx1"/>
              </a:solidFill>
            </a:rPr>
            <a:t> </a:t>
          </a:r>
          <a:r>
            <a:rPr lang="ru-RU" sz="1050" dirty="0">
              <a:solidFill>
                <a:schemeClr val="tx1"/>
              </a:solidFill>
            </a:rPr>
            <a:t>Порядок назначения пособий на детей и др.</a:t>
          </a:r>
        </a:p>
      </dgm:t>
    </dgm:pt>
    <dgm:pt modelId="{99BC7675-2693-47A3-B20B-25E222B3AC1D}" type="parTrans" cxnId="{291FFBC6-831F-45F7-A591-4E52BC3EC17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CD2103C-087A-4087-90EF-DBB35AE01FC1}" type="sibTrans" cxnId="{291FFBC6-831F-45F7-A591-4E52BC3EC17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C6A4DEA-3A26-4EF3-BD2D-9BABE9A8DDCE}">
      <dgm:prSet custT="1"/>
      <dgm:spPr/>
      <dgm:t>
        <a:bodyPr/>
        <a:lstStyle/>
        <a:p>
          <a:r>
            <a:rPr lang="ru-RU" sz="1100" dirty="0">
              <a:solidFill>
                <a:schemeClr val="tx1"/>
              </a:solidFill>
            </a:rPr>
            <a:t>Деловое общение</a:t>
          </a:r>
        </a:p>
      </dgm:t>
    </dgm:pt>
    <dgm:pt modelId="{1B717FDB-3340-44D2-BB39-7A687E831987}" type="parTrans" cxnId="{785A68E4-8DAE-4A11-BF52-19B2CA6044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8F2E68A-0D6E-475B-B4ED-1600FF05EE2A}" type="sibTrans" cxnId="{785A68E4-8DAE-4A11-BF52-19B2CA6044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3BB81B9-B7DB-4455-9781-161E2F8CD377}">
      <dgm:prSet custT="1"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 Управление конфликтами</a:t>
          </a:r>
        </a:p>
      </dgm:t>
    </dgm:pt>
    <dgm:pt modelId="{E2B93F71-B6DA-4409-BB5D-D54A7424D36B}" type="parTrans" cxnId="{453E7452-1819-4D07-BE43-403BFDB31B9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6E10F3B-7ACB-400A-868B-C443032E38B3}" type="sibTrans" cxnId="{453E7452-1819-4D07-BE43-403BFDB31B9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28226B2-E573-49AE-BE34-E3CB0790D65A}">
      <dgm:prSet custT="1"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 Основы ораторского мастерства</a:t>
          </a:r>
        </a:p>
      </dgm:t>
    </dgm:pt>
    <dgm:pt modelId="{C1913DAC-3C69-421A-B99F-093B2295AD04}" type="parTrans" cxnId="{910E053E-63E5-4A50-B3C6-D271504EEEB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6368959-D41D-4788-83E3-7E308943CB68}" type="sibTrans" cxnId="{910E053E-63E5-4A50-B3C6-D271504EEEB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D1A269E-88AF-4285-9772-2C14F4CB54E1}">
      <dgm:prSet custT="1"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 Подготовка публичного выступления</a:t>
          </a:r>
        </a:p>
      </dgm:t>
    </dgm:pt>
    <dgm:pt modelId="{1E303B74-D818-4CAD-AE5D-4ADFA13BEE0A}" type="parTrans" cxnId="{E8BFB9B5-A8EC-402A-9952-4934B2883D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565CD36-2540-447D-B04C-A366BD9F9A91}" type="sibTrans" cxnId="{E8BFB9B5-A8EC-402A-9952-4934B2883D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8F667E-3060-4EEE-AA03-F691171845DE}">
      <dgm:prSet custT="1"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 Речевой имидж профсоюзного лидера</a:t>
          </a:r>
        </a:p>
      </dgm:t>
    </dgm:pt>
    <dgm:pt modelId="{72EB4170-C045-4624-A75E-53B783B93F35}" type="parTrans" cxnId="{0E4FA907-4C32-4EBD-B92E-08CB0BB1F8C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4CC4930-F857-424C-8D09-666E354E64A1}" type="sibTrans" cxnId="{0E4FA907-4C32-4EBD-B92E-08CB0BB1F8C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F647434-99B4-421D-9F37-E07F54567117}">
      <dgm:prSet custT="1"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 Эффективное речевое поведение профсоюзного работника и др.</a:t>
          </a:r>
        </a:p>
      </dgm:t>
    </dgm:pt>
    <dgm:pt modelId="{429808B8-42F5-44D6-A706-BBF1EE79D340}" type="parTrans" cxnId="{38465008-BFA0-4646-B673-9CBE372F51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D3EF8EA-5081-4F3A-9F79-831F88D9E33C}" type="sibTrans" cxnId="{38465008-BFA0-4646-B673-9CBE372F51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42294F0-7E42-499D-84CA-F96C4DF4229C}">
      <dgm:prSet phldrT="[Текст]" custT="1"/>
      <dgm:spPr/>
      <dgm:t>
        <a:bodyPr/>
        <a:lstStyle/>
        <a:p>
          <a:r>
            <a:rPr lang="ru-RU" sz="1100" dirty="0">
              <a:solidFill>
                <a:schemeClr val="tx1"/>
              </a:solidFill>
            </a:rPr>
            <a:t>Лидерство. Руководство командой</a:t>
          </a:r>
        </a:p>
      </dgm:t>
    </dgm:pt>
    <dgm:pt modelId="{9DE0A873-2DE0-4AD3-922E-806AA19CA140}" type="parTrans" cxnId="{D40167E9-CE2B-447B-B845-368AFD33C9E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7375785-16C4-43C5-8866-75620E070B18}" type="sibTrans" cxnId="{D40167E9-CE2B-447B-B845-368AFD33C9E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ED98749-39FB-4F77-AE9A-B84422F3823F}">
      <dgm:prSet phldrT="[Текст]" custT="1"/>
      <dgm:spPr/>
      <dgm:t>
        <a:bodyPr/>
        <a:lstStyle/>
        <a:p>
          <a:r>
            <a:rPr lang="ru-RU" sz="1100" dirty="0">
              <a:solidFill>
                <a:schemeClr val="tx1"/>
              </a:solidFill>
            </a:rPr>
            <a:t>Коммуникативная компетентность</a:t>
          </a:r>
        </a:p>
      </dgm:t>
    </dgm:pt>
    <dgm:pt modelId="{8D5FC908-29F0-4F7D-9EFB-380D6DDCF1AF}" type="parTrans" cxnId="{DB53333F-BA61-4C70-B28E-A54C5BACE37C}">
      <dgm:prSet/>
      <dgm:spPr/>
      <dgm:t>
        <a:bodyPr/>
        <a:lstStyle/>
        <a:p>
          <a:endParaRPr lang="ru-RU"/>
        </a:p>
      </dgm:t>
    </dgm:pt>
    <dgm:pt modelId="{A6BE7FFB-4361-41E9-84FE-5F33B96ADE61}" type="sibTrans" cxnId="{DB53333F-BA61-4C70-B28E-A54C5BACE37C}">
      <dgm:prSet/>
      <dgm:spPr/>
      <dgm:t>
        <a:bodyPr/>
        <a:lstStyle/>
        <a:p>
          <a:endParaRPr lang="ru-RU"/>
        </a:p>
      </dgm:t>
    </dgm:pt>
    <dgm:pt modelId="{93DA413C-C9AA-4D6E-A730-67747F10ED66}">
      <dgm:prSet phldrT="[Текст]" custT="1"/>
      <dgm:spPr/>
      <dgm:t>
        <a:bodyPr/>
        <a:lstStyle/>
        <a:p>
          <a:r>
            <a:rPr lang="ru-RU" sz="1100" dirty="0">
              <a:solidFill>
                <a:schemeClr val="tx1"/>
              </a:solidFill>
            </a:rPr>
            <a:t>Психология производственной безопасности и др.</a:t>
          </a:r>
        </a:p>
      </dgm:t>
    </dgm:pt>
    <dgm:pt modelId="{51844769-DF9B-4E6C-8F9F-EBD1E10DE967}" type="parTrans" cxnId="{3616E5FD-5283-4B4E-B8AA-F8B71DE6E100}">
      <dgm:prSet/>
      <dgm:spPr/>
      <dgm:t>
        <a:bodyPr/>
        <a:lstStyle/>
        <a:p>
          <a:endParaRPr lang="ru-RU"/>
        </a:p>
      </dgm:t>
    </dgm:pt>
    <dgm:pt modelId="{8A1B4FF4-11C1-418B-9B44-A6495506A014}" type="sibTrans" cxnId="{3616E5FD-5283-4B4E-B8AA-F8B71DE6E100}">
      <dgm:prSet/>
      <dgm:spPr/>
      <dgm:t>
        <a:bodyPr/>
        <a:lstStyle/>
        <a:p>
          <a:endParaRPr lang="ru-RU"/>
        </a:p>
      </dgm:t>
    </dgm:pt>
    <dgm:pt modelId="{C5FE525B-B856-4A53-AA63-2EB16B0C2998}" type="pres">
      <dgm:prSet presAssocID="{DE428FB2-FD5C-4AF7-AE75-BB5B9FED0547}" presName="Name0" presStyleCnt="0">
        <dgm:presLayoutVars>
          <dgm:dir/>
          <dgm:animLvl val="lvl"/>
          <dgm:resizeHandles val="exact"/>
        </dgm:presLayoutVars>
      </dgm:prSet>
      <dgm:spPr/>
    </dgm:pt>
    <dgm:pt modelId="{D5FC30E9-0BAA-45DA-927E-6F34BD0222E5}" type="pres">
      <dgm:prSet presAssocID="{874B8146-492D-43C9-A204-090E38AD7EFC}" presName="linNode" presStyleCnt="0"/>
      <dgm:spPr/>
    </dgm:pt>
    <dgm:pt modelId="{452A8231-8B46-4811-BA51-DF9D87FB7E20}" type="pres">
      <dgm:prSet presAssocID="{874B8146-492D-43C9-A204-090E38AD7EFC}" presName="parentText" presStyleLbl="node1" presStyleIdx="0" presStyleCnt="4" custScaleX="73611" custScaleY="101028">
        <dgm:presLayoutVars>
          <dgm:chMax val="1"/>
          <dgm:bulletEnabled val="1"/>
        </dgm:presLayoutVars>
      </dgm:prSet>
      <dgm:spPr/>
    </dgm:pt>
    <dgm:pt modelId="{04CA165D-F159-4C78-A336-A61138400851}" type="pres">
      <dgm:prSet presAssocID="{874B8146-492D-43C9-A204-090E38AD7EFC}" presName="descendantText" presStyleLbl="alignAccFollowNode1" presStyleIdx="0" presStyleCnt="3" custScaleY="115546">
        <dgm:presLayoutVars>
          <dgm:bulletEnabled val="1"/>
        </dgm:presLayoutVars>
      </dgm:prSet>
      <dgm:spPr/>
    </dgm:pt>
    <dgm:pt modelId="{781EBFBC-8FE0-41EA-AB7C-E7F13CB9170A}" type="pres">
      <dgm:prSet presAssocID="{F8E4FA69-0175-4C9E-B8E8-6507D5C65617}" presName="sp" presStyleCnt="0"/>
      <dgm:spPr/>
    </dgm:pt>
    <dgm:pt modelId="{48379C7E-D3C0-4907-91BA-99AB18AF4CF7}" type="pres">
      <dgm:prSet presAssocID="{CF76A746-BF00-4CCB-A9BB-9CC165D8061E}" presName="linNode" presStyleCnt="0"/>
      <dgm:spPr/>
    </dgm:pt>
    <dgm:pt modelId="{B61C1604-99D3-423C-A3DA-E0123BA7B799}" type="pres">
      <dgm:prSet presAssocID="{CF76A746-BF00-4CCB-A9BB-9CC165D8061E}" presName="parentText" presStyleLbl="node1" presStyleIdx="1" presStyleCnt="4" custScaleX="73611" custScaleY="99550">
        <dgm:presLayoutVars>
          <dgm:chMax val="1"/>
          <dgm:bulletEnabled val="1"/>
        </dgm:presLayoutVars>
      </dgm:prSet>
      <dgm:spPr/>
    </dgm:pt>
    <dgm:pt modelId="{B565A2CD-DC01-4952-A276-9AD77730656E}" type="pres">
      <dgm:prSet presAssocID="{CF76A746-BF00-4CCB-A9BB-9CC165D8061E}" presName="descendantText" presStyleLbl="alignAccFollowNode1" presStyleIdx="1" presStyleCnt="3" custLinFactNeighborX="914" custLinFactNeighborY="-1638">
        <dgm:presLayoutVars>
          <dgm:bulletEnabled val="1"/>
        </dgm:presLayoutVars>
      </dgm:prSet>
      <dgm:spPr/>
    </dgm:pt>
    <dgm:pt modelId="{73D72F4D-1795-4B90-B424-F779879A0400}" type="pres">
      <dgm:prSet presAssocID="{9A824CCE-1B54-4708-B78F-B009B22ED855}" presName="sp" presStyleCnt="0"/>
      <dgm:spPr/>
    </dgm:pt>
    <dgm:pt modelId="{FEFEAF59-C9F5-4DAC-AA94-42E67E878606}" type="pres">
      <dgm:prSet presAssocID="{0B421763-DA98-42CD-AB22-2FC0F1A45ECC}" presName="linNode" presStyleCnt="0"/>
      <dgm:spPr/>
    </dgm:pt>
    <dgm:pt modelId="{4120E900-5C4B-4F21-A181-3EF263BCC6B1}" type="pres">
      <dgm:prSet presAssocID="{0B421763-DA98-42CD-AB22-2FC0F1A45ECC}" presName="parentText" presStyleLbl="node1" presStyleIdx="2" presStyleCnt="4" custScaleX="73857" custScaleY="100183">
        <dgm:presLayoutVars>
          <dgm:chMax val="1"/>
          <dgm:bulletEnabled val="1"/>
        </dgm:presLayoutVars>
      </dgm:prSet>
      <dgm:spPr/>
    </dgm:pt>
    <dgm:pt modelId="{58931D95-2D5B-42E4-B59D-954AFE9B8DA0}" type="pres">
      <dgm:prSet presAssocID="{0B421763-DA98-42CD-AB22-2FC0F1A45ECC}" presName="descendantText" presStyleLbl="alignAccFollowNode1" presStyleIdx="2" presStyleCnt="3" custLinFactNeighborX="1687" custLinFactNeighborY="-3746">
        <dgm:presLayoutVars>
          <dgm:bulletEnabled val="1"/>
        </dgm:presLayoutVars>
      </dgm:prSet>
      <dgm:spPr/>
    </dgm:pt>
    <dgm:pt modelId="{C0180F1F-2F0D-4AF5-B2A3-37FEA2E18764}" type="pres">
      <dgm:prSet presAssocID="{687B007F-348E-45AE-8EC1-FC4623BDC748}" presName="sp" presStyleCnt="0"/>
      <dgm:spPr/>
    </dgm:pt>
    <dgm:pt modelId="{D7A50AB8-28CA-415D-9844-5480B378B092}" type="pres">
      <dgm:prSet presAssocID="{BD1351C6-9F39-4F7E-9D11-08BAB5ABB966}" presName="linNode" presStyleCnt="0"/>
      <dgm:spPr/>
    </dgm:pt>
    <dgm:pt modelId="{1E404799-02C5-40BD-9F70-220DF6DE3C4B}" type="pres">
      <dgm:prSet presAssocID="{BD1351C6-9F39-4F7E-9D11-08BAB5ABB966}" presName="parentText" presStyleLbl="node1" presStyleIdx="3" presStyleCnt="4" custScaleX="75274" custScaleY="100063">
        <dgm:presLayoutVars>
          <dgm:chMax val="1"/>
          <dgm:bulletEnabled val="1"/>
        </dgm:presLayoutVars>
      </dgm:prSet>
      <dgm:spPr/>
    </dgm:pt>
  </dgm:ptLst>
  <dgm:cxnLst>
    <dgm:cxn modelId="{D9A18E05-D227-4342-B92F-3A6133E806B6}" type="presOf" srcId="{042294F0-7E42-499D-84CA-F96C4DF4229C}" destId="{B565A2CD-DC01-4952-A276-9AD77730656E}" srcOrd="0" destOrd="4" presId="urn:microsoft.com/office/officeart/2005/8/layout/vList5"/>
    <dgm:cxn modelId="{0E4FA907-4C32-4EBD-B92E-08CB0BB1F8CA}" srcId="{0B421763-DA98-42CD-AB22-2FC0F1A45ECC}" destId="{628F667E-3060-4EEE-AA03-F691171845DE}" srcOrd="4" destOrd="0" parTransId="{72EB4170-C045-4624-A75E-53B783B93F35}" sibTransId="{C4CC4930-F857-424C-8D09-666E354E64A1}"/>
    <dgm:cxn modelId="{38465008-BFA0-4646-B673-9CBE372F51EC}" srcId="{0B421763-DA98-42CD-AB22-2FC0F1A45ECC}" destId="{BF647434-99B4-421D-9F37-E07F54567117}" srcOrd="5" destOrd="0" parTransId="{429808B8-42F5-44D6-A706-BBF1EE79D340}" sibTransId="{1D3EF8EA-5081-4F3A-9F79-831F88D9E33C}"/>
    <dgm:cxn modelId="{3EC3980D-0200-4323-B5ED-085023582B7C}" srcId="{CF76A746-BF00-4CCB-A9BB-9CC165D8061E}" destId="{2214952F-5EF7-4C11-A16D-CBEA1B0E26C6}" srcOrd="1" destOrd="0" parTransId="{3C34EC6B-DE8F-44D2-B4D0-620D9C6EB14B}" sibTransId="{E201BCC8-136C-4488-A111-B1F37C779C46}"/>
    <dgm:cxn modelId="{23DCF014-A583-4215-BA5D-0AC089D346EA}" srcId="{DE428FB2-FD5C-4AF7-AE75-BB5B9FED0547}" destId="{0B421763-DA98-42CD-AB22-2FC0F1A45ECC}" srcOrd="2" destOrd="0" parTransId="{2545DBA0-96DE-41C4-B16B-89D6FAFA8826}" sibTransId="{687B007F-348E-45AE-8EC1-FC4623BDC748}"/>
    <dgm:cxn modelId="{EBE86F1C-54BF-4C35-A3ED-8DCDE79A87D0}" srcId="{874B8146-492D-43C9-A204-090E38AD7EFC}" destId="{58FE6306-CFEE-42C9-8FEF-CD2612D5F009}" srcOrd="0" destOrd="0" parTransId="{3C13E673-C72E-419E-9567-5AEC0CD86C10}" sibTransId="{416BD8E1-725E-4392-AFAE-6416EF71601F}"/>
    <dgm:cxn modelId="{D3CE932C-1A16-45E2-9A17-DEF3FF77C9F7}" type="presOf" srcId="{F4D5C032-8901-4F16-9BC5-71F58F820FE0}" destId="{04CA165D-F159-4C78-A336-A61138400851}" srcOrd="0" destOrd="4" presId="urn:microsoft.com/office/officeart/2005/8/layout/vList5"/>
    <dgm:cxn modelId="{910E053E-63E5-4A50-B3C6-D271504EEEB7}" srcId="{0B421763-DA98-42CD-AB22-2FC0F1A45ECC}" destId="{928226B2-E573-49AE-BE34-E3CB0790D65A}" srcOrd="2" destOrd="0" parTransId="{C1913DAC-3C69-421A-B99F-093B2295AD04}" sibTransId="{36368959-D41D-4788-83E3-7E308943CB68}"/>
    <dgm:cxn modelId="{DB53333F-BA61-4C70-B28E-A54C5BACE37C}" srcId="{CF76A746-BF00-4CCB-A9BB-9CC165D8061E}" destId="{4ED98749-39FB-4F77-AE9A-B84422F3823F}" srcOrd="0" destOrd="0" parTransId="{8D5FC908-29F0-4F7D-9EFB-380D6DDCF1AF}" sibTransId="{A6BE7FFB-4361-41E9-84FE-5F33B96ADE61}"/>
    <dgm:cxn modelId="{645C9460-51D4-4A3F-ABF9-537DA97CE745}" type="presOf" srcId="{496C8677-4242-4160-8E3F-8D1B815589C1}" destId="{04CA165D-F159-4C78-A336-A61138400851}" srcOrd="0" destOrd="2" presId="urn:microsoft.com/office/officeart/2005/8/layout/vList5"/>
    <dgm:cxn modelId="{9C5B4367-9E80-4184-B825-08AE68BBC68B}" srcId="{874B8146-492D-43C9-A204-090E38AD7EFC}" destId="{F4D5C032-8901-4F16-9BC5-71F58F820FE0}" srcOrd="4" destOrd="0" parTransId="{D5C0F0ED-BFF4-4EC3-BC1B-718EB8F47CC6}" sibTransId="{3AEAA183-F55D-4981-919B-FE33CEE7503A}"/>
    <dgm:cxn modelId="{E587BD67-7211-41A6-B35C-D0651D745C78}" type="presOf" srcId="{BF647434-99B4-421D-9F37-E07F54567117}" destId="{58931D95-2D5B-42E4-B59D-954AFE9B8DA0}" srcOrd="0" destOrd="5" presId="urn:microsoft.com/office/officeart/2005/8/layout/vList5"/>
    <dgm:cxn modelId="{59B9704B-71AD-4F29-BDC3-9F64B87708E6}" type="presOf" srcId="{9664151E-3FCE-4C81-9B07-DF4A80F789C7}" destId="{04CA165D-F159-4C78-A336-A61138400851}" srcOrd="0" destOrd="1" presId="urn:microsoft.com/office/officeart/2005/8/layout/vList5"/>
    <dgm:cxn modelId="{EECCB16B-5D54-4DB1-8956-EE8D6307B30D}" srcId="{0B421763-DA98-42CD-AB22-2FC0F1A45ECC}" destId="{288240E0-5F5F-441C-9F3E-66B1B7A5AF65}" srcOrd="0" destOrd="0" parTransId="{8F28D47B-EFD7-4620-A2EB-9187F93146C7}" sibTransId="{B9EADE9E-93A9-43A4-A3B9-DD416FE3D9B6}"/>
    <dgm:cxn modelId="{58912E51-D489-4AED-872A-11864FEE616E}" type="presOf" srcId="{2214952F-5EF7-4C11-A16D-CBEA1B0E26C6}" destId="{B565A2CD-DC01-4952-A276-9AD77730656E}" srcOrd="0" destOrd="1" presId="urn:microsoft.com/office/officeart/2005/8/layout/vList5"/>
    <dgm:cxn modelId="{453E7452-1819-4D07-BE43-403BFDB31B9E}" srcId="{0B421763-DA98-42CD-AB22-2FC0F1A45ECC}" destId="{43BB81B9-B7DB-4455-9781-161E2F8CD377}" srcOrd="1" destOrd="0" parTransId="{E2B93F71-B6DA-4409-BB5D-D54A7424D36B}" sibTransId="{D6E10F3B-7ACB-400A-868B-C443032E38B3}"/>
    <dgm:cxn modelId="{00CCC675-7186-4BE0-B0E7-569F27DDA6AB}" type="presOf" srcId="{CF76A746-BF00-4CCB-A9BB-9CC165D8061E}" destId="{B61C1604-99D3-423C-A3DA-E0123BA7B799}" srcOrd="0" destOrd="0" presId="urn:microsoft.com/office/officeart/2005/8/layout/vList5"/>
    <dgm:cxn modelId="{320E4956-CBC6-40BC-B003-B36CE5033F5A}" type="presOf" srcId="{288240E0-5F5F-441C-9F3E-66B1B7A5AF65}" destId="{58931D95-2D5B-42E4-B59D-954AFE9B8DA0}" srcOrd="0" destOrd="0" presId="urn:microsoft.com/office/officeart/2005/8/layout/vList5"/>
    <dgm:cxn modelId="{09CD9558-2EB2-4DFF-81B7-3EDC92A333E4}" srcId="{DE428FB2-FD5C-4AF7-AE75-BB5B9FED0547}" destId="{CF76A746-BF00-4CCB-A9BB-9CC165D8061E}" srcOrd="1" destOrd="0" parTransId="{61CE501D-A6D9-4511-8DD6-E7DB93554B2D}" sibTransId="{9A824CCE-1B54-4708-B78F-B009B22ED855}"/>
    <dgm:cxn modelId="{0E599D7A-8C68-4910-A395-A6A26E51EBCF}" srcId="{874B8146-492D-43C9-A204-090E38AD7EFC}" destId="{75688BF2-8953-4297-82F6-681631E0C2E1}" srcOrd="3" destOrd="0" parTransId="{28F2172E-4064-43DF-AD49-8F81F1BD84DE}" sibTransId="{76A5F2D7-3A37-4F4D-9CD7-2BAD20977EF2}"/>
    <dgm:cxn modelId="{A54B1083-B0DB-4E89-A09A-30E02EF4BEDD}" srcId="{874B8146-492D-43C9-A204-090E38AD7EFC}" destId="{DFE10ED4-0CCE-4673-8EDD-E9F7B1C0E579}" srcOrd="6" destOrd="0" parTransId="{E53534FC-060E-4131-B5CC-56CF0BBD1268}" sibTransId="{67889AEA-E0BD-428A-80E1-FA90ACB830C6}"/>
    <dgm:cxn modelId="{D6EC8885-6743-4B2F-9009-F6F5DFC99A48}" type="presOf" srcId="{DFE10ED4-0CCE-4673-8EDD-E9F7B1C0E579}" destId="{04CA165D-F159-4C78-A336-A61138400851}" srcOrd="0" destOrd="6" presId="urn:microsoft.com/office/officeart/2005/8/layout/vList5"/>
    <dgm:cxn modelId="{3D21AB88-8079-4C5F-A11C-7ABFB51DEC81}" type="presOf" srcId="{93DA413C-C9AA-4D6E-A730-67747F10ED66}" destId="{B565A2CD-DC01-4952-A276-9AD77730656E}" srcOrd="0" destOrd="5" presId="urn:microsoft.com/office/officeart/2005/8/layout/vList5"/>
    <dgm:cxn modelId="{0017778D-1382-4316-AFD5-0BF7D5E42269}" srcId="{874B8146-492D-43C9-A204-090E38AD7EFC}" destId="{9664151E-3FCE-4C81-9B07-DF4A80F789C7}" srcOrd="1" destOrd="0" parTransId="{ECE52E0A-10D7-4C08-9608-3C553B33A4CD}" sibTransId="{C04E788B-AAA5-4F40-AB29-0D66F6ED83F2}"/>
    <dgm:cxn modelId="{995E4498-1EE6-4720-8396-37B1E0E5349E}" type="presOf" srcId="{EE60020F-5762-4A01-8186-332FC47C9131}" destId="{B565A2CD-DC01-4952-A276-9AD77730656E}" srcOrd="0" destOrd="3" presId="urn:microsoft.com/office/officeart/2005/8/layout/vList5"/>
    <dgm:cxn modelId="{02CD3A99-0997-42DF-8A73-015A35AF01FC}" type="presOf" srcId="{9C6A4DEA-3A26-4EF3-BD2D-9BABE9A8DDCE}" destId="{B565A2CD-DC01-4952-A276-9AD77730656E}" srcOrd="0" destOrd="2" presId="urn:microsoft.com/office/officeart/2005/8/layout/vList5"/>
    <dgm:cxn modelId="{08BB979C-3064-4F5E-BA6C-41A7EA770A77}" type="presOf" srcId="{0B421763-DA98-42CD-AB22-2FC0F1A45ECC}" destId="{4120E900-5C4B-4F21-A181-3EF263BCC6B1}" srcOrd="0" destOrd="0" presId="urn:microsoft.com/office/officeart/2005/8/layout/vList5"/>
    <dgm:cxn modelId="{C09A09A0-6C32-4BFC-9239-C369FFBAD4E2}" srcId="{DE428FB2-FD5C-4AF7-AE75-BB5B9FED0547}" destId="{874B8146-492D-43C9-A204-090E38AD7EFC}" srcOrd="0" destOrd="0" parTransId="{FB1AED87-5319-4278-95BA-912DB3CF518E}" sibTransId="{F8E4FA69-0175-4C9E-B8E8-6507D5C65617}"/>
    <dgm:cxn modelId="{D59856AE-C1E5-4125-BEB2-C9F68BF46490}" srcId="{874B8146-492D-43C9-A204-090E38AD7EFC}" destId="{496C8677-4242-4160-8E3F-8D1B815589C1}" srcOrd="2" destOrd="0" parTransId="{11F0EAAB-77A4-418D-B5E9-1BE617E2A7FF}" sibTransId="{876B6ACE-DD19-40A4-8590-0153F096451F}"/>
    <dgm:cxn modelId="{E8BFB9B5-A8EC-402A-9952-4934B2883DF4}" srcId="{0B421763-DA98-42CD-AB22-2FC0F1A45ECC}" destId="{9D1A269E-88AF-4285-9772-2C14F4CB54E1}" srcOrd="3" destOrd="0" parTransId="{1E303B74-D818-4CAD-AE5D-4ADFA13BEE0A}" sibTransId="{0565CD36-2540-447D-B04C-A366BD9F9A91}"/>
    <dgm:cxn modelId="{AAFF64B6-D1DF-4AEE-82D5-7C602060416F}" type="presOf" srcId="{628F667E-3060-4EEE-AA03-F691171845DE}" destId="{58931D95-2D5B-42E4-B59D-954AFE9B8DA0}" srcOrd="0" destOrd="4" presId="urn:microsoft.com/office/officeart/2005/8/layout/vList5"/>
    <dgm:cxn modelId="{EBA74BB8-1C8C-495F-A884-99FDE159D4D4}" type="presOf" srcId="{58FE6306-CFEE-42C9-8FEF-CD2612D5F009}" destId="{04CA165D-F159-4C78-A336-A61138400851}" srcOrd="0" destOrd="0" presId="urn:microsoft.com/office/officeart/2005/8/layout/vList5"/>
    <dgm:cxn modelId="{291FFBC6-831F-45F7-A591-4E52BC3EC172}" srcId="{874B8146-492D-43C9-A204-090E38AD7EFC}" destId="{7D7124E3-4819-46EF-8118-2A92A09E15B7}" srcOrd="5" destOrd="0" parTransId="{99BC7675-2693-47A3-B20B-25E222B3AC1D}" sibTransId="{BCD2103C-087A-4087-90EF-DBB35AE01FC1}"/>
    <dgm:cxn modelId="{01BB0FCB-493C-424A-A5E1-0E5CDB586EAC}" type="presOf" srcId="{874B8146-492D-43C9-A204-090E38AD7EFC}" destId="{452A8231-8B46-4811-BA51-DF9D87FB7E20}" srcOrd="0" destOrd="0" presId="urn:microsoft.com/office/officeart/2005/8/layout/vList5"/>
    <dgm:cxn modelId="{3ADCE2D1-E3AC-476D-9375-5B9E7A4B4A06}" type="presOf" srcId="{BD1351C6-9F39-4F7E-9D11-08BAB5ABB966}" destId="{1E404799-02C5-40BD-9F70-220DF6DE3C4B}" srcOrd="0" destOrd="0" presId="urn:microsoft.com/office/officeart/2005/8/layout/vList5"/>
    <dgm:cxn modelId="{E0BFF5D8-BFBA-4950-B82D-F79D1AC064F6}" srcId="{CF76A746-BF00-4CCB-A9BB-9CC165D8061E}" destId="{EE60020F-5762-4A01-8186-332FC47C9131}" srcOrd="3" destOrd="0" parTransId="{29403508-72CD-422C-B295-6B4EABB968E3}" sibTransId="{4E8C7A58-3289-4242-943D-3E12453AD312}"/>
    <dgm:cxn modelId="{496048DA-2CF5-413C-95AC-A5354A50D853}" type="presOf" srcId="{DE428FB2-FD5C-4AF7-AE75-BB5B9FED0547}" destId="{C5FE525B-B856-4A53-AA63-2EB16B0C2998}" srcOrd="0" destOrd="0" presId="urn:microsoft.com/office/officeart/2005/8/layout/vList5"/>
    <dgm:cxn modelId="{F47D7CDC-EED8-4FBA-8518-97D99FE37FD5}" type="presOf" srcId="{75688BF2-8953-4297-82F6-681631E0C2E1}" destId="{04CA165D-F159-4C78-A336-A61138400851}" srcOrd="0" destOrd="3" presId="urn:microsoft.com/office/officeart/2005/8/layout/vList5"/>
    <dgm:cxn modelId="{785A68E4-8DAE-4A11-BF52-19B2CA60448B}" srcId="{CF76A746-BF00-4CCB-A9BB-9CC165D8061E}" destId="{9C6A4DEA-3A26-4EF3-BD2D-9BABE9A8DDCE}" srcOrd="2" destOrd="0" parTransId="{1B717FDB-3340-44D2-BB39-7A687E831987}" sibTransId="{18F2E68A-0D6E-475B-B4ED-1600FF05EE2A}"/>
    <dgm:cxn modelId="{D40167E9-CE2B-447B-B845-368AFD33C9EF}" srcId="{CF76A746-BF00-4CCB-A9BB-9CC165D8061E}" destId="{042294F0-7E42-499D-84CA-F96C4DF4229C}" srcOrd="4" destOrd="0" parTransId="{9DE0A873-2DE0-4AD3-922E-806AA19CA140}" sibTransId="{C7375785-16C4-43C5-8866-75620E070B18}"/>
    <dgm:cxn modelId="{A5E1CDF2-B360-433E-B58E-B1AE6ACC22A8}" type="presOf" srcId="{43BB81B9-B7DB-4455-9781-161E2F8CD377}" destId="{58931D95-2D5B-42E4-B59D-954AFE9B8DA0}" srcOrd="0" destOrd="1" presId="urn:microsoft.com/office/officeart/2005/8/layout/vList5"/>
    <dgm:cxn modelId="{336F24F6-C6DD-4FEC-B860-E9004C47E8C0}" srcId="{DE428FB2-FD5C-4AF7-AE75-BB5B9FED0547}" destId="{BD1351C6-9F39-4F7E-9D11-08BAB5ABB966}" srcOrd="3" destOrd="0" parTransId="{40077637-D70A-4323-A088-4B0B8FCDA54A}" sibTransId="{9878CC91-8CEE-4F61-B399-FEA1831CD154}"/>
    <dgm:cxn modelId="{7B8630F8-4364-4547-9C21-D61C09CE6225}" type="presOf" srcId="{7D7124E3-4819-46EF-8118-2A92A09E15B7}" destId="{04CA165D-F159-4C78-A336-A61138400851}" srcOrd="0" destOrd="5" presId="urn:microsoft.com/office/officeart/2005/8/layout/vList5"/>
    <dgm:cxn modelId="{82F21BFB-6521-4B3B-BBDC-D12142898D21}" type="presOf" srcId="{9D1A269E-88AF-4285-9772-2C14F4CB54E1}" destId="{58931D95-2D5B-42E4-B59D-954AFE9B8DA0}" srcOrd="0" destOrd="3" presId="urn:microsoft.com/office/officeart/2005/8/layout/vList5"/>
    <dgm:cxn modelId="{BCE34AFC-E449-44B5-BCE9-78FC7616068E}" type="presOf" srcId="{4ED98749-39FB-4F77-AE9A-B84422F3823F}" destId="{B565A2CD-DC01-4952-A276-9AD77730656E}" srcOrd="0" destOrd="0" presId="urn:microsoft.com/office/officeart/2005/8/layout/vList5"/>
    <dgm:cxn modelId="{3616E5FD-5283-4B4E-B8AA-F8B71DE6E100}" srcId="{CF76A746-BF00-4CCB-A9BB-9CC165D8061E}" destId="{93DA413C-C9AA-4D6E-A730-67747F10ED66}" srcOrd="5" destOrd="0" parTransId="{51844769-DF9B-4E6C-8F9F-EBD1E10DE967}" sibTransId="{8A1B4FF4-11C1-418B-9B44-A6495506A014}"/>
    <dgm:cxn modelId="{1B7281FE-758D-49CF-9B8E-CDFE99AB41E7}" type="presOf" srcId="{928226B2-E573-49AE-BE34-E3CB0790D65A}" destId="{58931D95-2D5B-42E4-B59D-954AFE9B8DA0}" srcOrd="0" destOrd="2" presId="urn:microsoft.com/office/officeart/2005/8/layout/vList5"/>
    <dgm:cxn modelId="{73FCCE3D-5564-4ACB-B948-57DF4D4B6AE6}" type="presParOf" srcId="{C5FE525B-B856-4A53-AA63-2EB16B0C2998}" destId="{D5FC30E9-0BAA-45DA-927E-6F34BD0222E5}" srcOrd="0" destOrd="0" presId="urn:microsoft.com/office/officeart/2005/8/layout/vList5"/>
    <dgm:cxn modelId="{AF1D1568-391E-48B8-A6F1-1ECB733BEB11}" type="presParOf" srcId="{D5FC30E9-0BAA-45DA-927E-6F34BD0222E5}" destId="{452A8231-8B46-4811-BA51-DF9D87FB7E20}" srcOrd="0" destOrd="0" presId="urn:microsoft.com/office/officeart/2005/8/layout/vList5"/>
    <dgm:cxn modelId="{FF6B81F7-F4D9-45CA-AD76-48488A7A8746}" type="presParOf" srcId="{D5FC30E9-0BAA-45DA-927E-6F34BD0222E5}" destId="{04CA165D-F159-4C78-A336-A61138400851}" srcOrd="1" destOrd="0" presId="urn:microsoft.com/office/officeart/2005/8/layout/vList5"/>
    <dgm:cxn modelId="{1A64E4DE-1C81-477F-8340-4493676743EB}" type="presParOf" srcId="{C5FE525B-B856-4A53-AA63-2EB16B0C2998}" destId="{781EBFBC-8FE0-41EA-AB7C-E7F13CB9170A}" srcOrd="1" destOrd="0" presId="urn:microsoft.com/office/officeart/2005/8/layout/vList5"/>
    <dgm:cxn modelId="{91842264-27D9-49F1-8B7A-5F408C6A533E}" type="presParOf" srcId="{C5FE525B-B856-4A53-AA63-2EB16B0C2998}" destId="{48379C7E-D3C0-4907-91BA-99AB18AF4CF7}" srcOrd="2" destOrd="0" presId="urn:microsoft.com/office/officeart/2005/8/layout/vList5"/>
    <dgm:cxn modelId="{58F7CDFD-1D3C-475E-AAA1-B792862CF51B}" type="presParOf" srcId="{48379C7E-D3C0-4907-91BA-99AB18AF4CF7}" destId="{B61C1604-99D3-423C-A3DA-E0123BA7B799}" srcOrd="0" destOrd="0" presId="urn:microsoft.com/office/officeart/2005/8/layout/vList5"/>
    <dgm:cxn modelId="{7EC722C7-3CDA-4C7F-9E1B-017E83D01FAA}" type="presParOf" srcId="{48379C7E-D3C0-4907-91BA-99AB18AF4CF7}" destId="{B565A2CD-DC01-4952-A276-9AD77730656E}" srcOrd="1" destOrd="0" presId="urn:microsoft.com/office/officeart/2005/8/layout/vList5"/>
    <dgm:cxn modelId="{C71177F5-3E2C-4CC2-B276-677B6C5A33ED}" type="presParOf" srcId="{C5FE525B-B856-4A53-AA63-2EB16B0C2998}" destId="{73D72F4D-1795-4B90-B424-F779879A0400}" srcOrd="3" destOrd="0" presId="urn:microsoft.com/office/officeart/2005/8/layout/vList5"/>
    <dgm:cxn modelId="{DC30E835-F9F0-4B22-9A45-BF39CD5C2520}" type="presParOf" srcId="{C5FE525B-B856-4A53-AA63-2EB16B0C2998}" destId="{FEFEAF59-C9F5-4DAC-AA94-42E67E878606}" srcOrd="4" destOrd="0" presId="urn:microsoft.com/office/officeart/2005/8/layout/vList5"/>
    <dgm:cxn modelId="{06ED829A-C6EA-4940-841C-15416ADDEF38}" type="presParOf" srcId="{FEFEAF59-C9F5-4DAC-AA94-42E67E878606}" destId="{4120E900-5C4B-4F21-A181-3EF263BCC6B1}" srcOrd="0" destOrd="0" presId="urn:microsoft.com/office/officeart/2005/8/layout/vList5"/>
    <dgm:cxn modelId="{341D71EB-22FB-4222-9F10-B6C0A606F23E}" type="presParOf" srcId="{FEFEAF59-C9F5-4DAC-AA94-42E67E878606}" destId="{58931D95-2D5B-42E4-B59D-954AFE9B8DA0}" srcOrd="1" destOrd="0" presId="urn:microsoft.com/office/officeart/2005/8/layout/vList5"/>
    <dgm:cxn modelId="{A230C54F-E69C-4C63-BEFF-42C2451F727D}" type="presParOf" srcId="{C5FE525B-B856-4A53-AA63-2EB16B0C2998}" destId="{C0180F1F-2F0D-4AF5-B2A3-37FEA2E18764}" srcOrd="5" destOrd="0" presId="urn:microsoft.com/office/officeart/2005/8/layout/vList5"/>
    <dgm:cxn modelId="{319752FC-E135-4780-B271-7A7E0D19D1DA}" type="presParOf" srcId="{C5FE525B-B856-4A53-AA63-2EB16B0C2998}" destId="{D7A50AB8-28CA-415D-9844-5480B378B092}" srcOrd="6" destOrd="0" presId="urn:microsoft.com/office/officeart/2005/8/layout/vList5"/>
    <dgm:cxn modelId="{6A5DD752-0EB3-4CF8-9971-AA4B08BA2CFA}" type="presParOf" srcId="{D7A50AB8-28CA-415D-9844-5480B378B092}" destId="{1E404799-02C5-40BD-9F70-220DF6DE3C4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76189-40E4-4047-BC88-086C4E082B08}">
      <dsp:nvSpPr>
        <dsp:cNvPr id="0" name=""/>
        <dsp:cNvSpPr/>
      </dsp:nvSpPr>
      <dsp:spPr>
        <a:xfrm>
          <a:off x="2824756" y="2289059"/>
          <a:ext cx="377032" cy="1965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516" y="0"/>
              </a:lnTo>
              <a:lnTo>
                <a:pt x="188516" y="1965172"/>
              </a:lnTo>
              <a:lnTo>
                <a:pt x="377032" y="1965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>
            <a:solidFill>
              <a:schemeClr val="tx1"/>
            </a:solidFill>
          </a:endParaRPr>
        </a:p>
      </dsp:txBody>
      <dsp:txXfrm>
        <a:off x="2963247" y="3221620"/>
        <a:ext cx="100050" cy="100050"/>
      </dsp:txXfrm>
    </dsp:sp>
    <dsp:sp modelId="{FCF6ADBC-F51E-40FE-8717-4A874567F1A6}">
      <dsp:nvSpPr>
        <dsp:cNvPr id="0" name=""/>
        <dsp:cNvSpPr/>
      </dsp:nvSpPr>
      <dsp:spPr>
        <a:xfrm>
          <a:off x="2824756" y="2289059"/>
          <a:ext cx="377032" cy="101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516" y="0"/>
              </a:lnTo>
              <a:lnTo>
                <a:pt x="188516" y="1018890"/>
              </a:lnTo>
              <a:lnTo>
                <a:pt x="377032" y="101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chemeClr val="tx1"/>
            </a:solidFill>
          </a:endParaRPr>
        </a:p>
      </dsp:txBody>
      <dsp:txXfrm>
        <a:off x="2986112" y="2771344"/>
        <a:ext cx="54320" cy="54320"/>
      </dsp:txXfrm>
    </dsp:sp>
    <dsp:sp modelId="{F13AF3E3-D170-4833-A3A3-BD55025A50F2}">
      <dsp:nvSpPr>
        <dsp:cNvPr id="0" name=""/>
        <dsp:cNvSpPr/>
      </dsp:nvSpPr>
      <dsp:spPr>
        <a:xfrm>
          <a:off x="2824756" y="2243339"/>
          <a:ext cx="377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8516" y="45720"/>
              </a:lnTo>
              <a:lnTo>
                <a:pt x="188516" y="113501"/>
              </a:lnTo>
              <a:lnTo>
                <a:pt x="377032" y="1135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chemeClr val="tx1"/>
            </a:solidFill>
          </a:endParaRPr>
        </a:p>
      </dsp:txBody>
      <dsp:txXfrm>
        <a:off x="3003695" y="2279482"/>
        <a:ext cx="19153" cy="19153"/>
      </dsp:txXfrm>
    </dsp:sp>
    <dsp:sp modelId="{1C3308FC-D159-4878-B5A8-EACFCC37BD95}">
      <dsp:nvSpPr>
        <dsp:cNvPr id="0" name=""/>
        <dsp:cNvSpPr/>
      </dsp:nvSpPr>
      <dsp:spPr>
        <a:xfrm>
          <a:off x="2824756" y="1401644"/>
          <a:ext cx="377032" cy="887414"/>
        </a:xfrm>
        <a:custGeom>
          <a:avLst/>
          <a:gdLst/>
          <a:ahLst/>
          <a:cxnLst/>
          <a:rect l="0" t="0" r="0" b="0"/>
          <a:pathLst>
            <a:path>
              <a:moveTo>
                <a:pt x="0" y="887414"/>
              </a:moveTo>
              <a:lnTo>
                <a:pt x="188516" y="887414"/>
              </a:lnTo>
              <a:lnTo>
                <a:pt x="188516" y="0"/>
              </a:lnTo>
              <a:lnTo>
                <a:pt x="3770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chemeClr val="tx1"/>
            </a:solidFill>
          </a:endParaRPr>
        </a:p>
      </dsp:txBody>
      <dsp:txXfrm>
        <a:off x="2989168" y="1821247"/>
        <a:ext cx="48209" cy="48209"/>
      </dsp:txXfrm>
    </dsp:sp>
    <dsp:sp modelId="{D06AA161-DF62-4555-8BEC-1000FB486A93}">
      <dsp:nvSpPr>
        <dsp:cNvPr id="0" name=""/>
        <dsp:cNvSpPr/>
      </dsp:nvSpPr>
      <dsp:spPr>
        <a:xfrm>
          <a:off x="2824756" y="426332"/>
          <a:ext cx="377032" cy="1862727"/>
        </a:xfrm>
        <a:custGeom>
          <a:avLst/>
          <a:gdLst/>
          <a:ahLst/>
          <a:cxnLst/>
          <a:rect l="0" t="0" r="0" b="0"/>
          <a:pathLst>
            <a:path>
              <a:moveTo>
                <a:pt x="0" y="1862727"/>
              </a:moveTo>
              <a:lnTo>
                <a:pt x="188516" y="1862727"/>
              </a:lnTo>
              <a:lnTo>
                <a:pt x="188516" y="0"/>
              </a:lnTo>
              <a:lnTo>
                <a:pt x="3770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solidFill>
              <a:schemeClr val="tx1"/>
            </a:solidFill>
          </a:endParaRPr>
        </a:p>
      </dsp:txBody>
      <dsp:txXfrm>
        <a:off x="2965760" y="1310183"/>
        <a:ext cx="95025" cy="95025"/>
      </dsp:txXfrm>
    </dsp:sp>
    <dsp:sp modelId="{E9DCF36A-47AC-4300-AEB9-4E1C55289440}">
      <dsp:nvSpPr>
        <dsp:cNvPr id="0" name=""/>
        <dsp:cNvSpPr/>
      </dsp:nvSpPr>
      <dsp:spPr>
        <a:xfrm rot="16200000">
          <a:off x="1284406" y="1232847"/>
          <a:ext cx="968276" cy="2112423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Цели оценки профсоюзного лидера  </a:t>
          </a:r>
        </a:p>
      </dsp:txBody>
      <dsp:txXfrm>
        <a:off x="1284406" y="1232847"/>
        <a:ext cx="968276" cy="2112423"/>
      </dsp:txXfrm>
    </dsp:sp>
    <dsp:sp modelId="{E30849BE-CC25-4B8B-AF57-2B1E364291E9}">
      <dsp:nvSpPr>
        <dsp:cNvPr id="0" name=""/>
        <dsp:cNvSpPr/>
      </dsp:nvSpPr>
      <dsp:spPr>
        <a:xfrm>
          <a:off x="3201788" y="2998"/>
          <a:ext cx="3559953" cy="846668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оценка уровня развития меры успеха управленческой деятельности</a:t>
          </a:r>
        </a:p>
      </dsp:txBody>
      <dsp:txXfrm>
        <a:off x="3201788" y="2998"/>
        <a:ext cx="3559953" cy="846668"/>
      </dsp:txXfrm>
    </dsp:sp>
    <dsp:sp modelId="{9435BAFD-5E32-4168-8E2F-C76B50527515}">
      <dsp:nvSpPr>
        <dsp:cNvPr id="0" name=""/>
        <dsp:cNvSpPr/>
      </dsp:nvSpPr>
      <dsp:spPr>
        <a:xfrm>
          <a:off x="3201788" y="993354"/>
          <a:ext cx="3553524" cy="816580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solidFill>
                <a:schemeClr val="tx1"/>
              </a:solidFill>
            </a:rPr>
            <a:t>выработка рекомендаций по совершенствованию реализации социального партнерства </a:t>
          </a:r>
        </a:p>
      </dsp:txBody>
      <dsp:txXfrm>
        <a:off x="3201788" y="993354"/>
        <a:ext cx="3553524" cy="816580"/>
      </dsp:txXfrm>
    </dsp:sp>
    <dsp:sp modelId="{C5568B90-74D2-41EC-8E85-5CCD7853A199}">
      <dsp:nvSpPr>
        <dsp:cNvPr id="0" name=""/>
        <dsp:cNvSpPr/>
      </dsp:nvSpPr>
      <dsp:spPr>
        <a:xfrm>
          <a:off x="3201788" y="1953622"/>
          <a:ext cx="3564685" cy="806435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анализ эффективности взаимодействия по вертикали и горизонтали </a:t>
          </a:r>
        </a:p>
      </dsp:txBody>
      <dsp:txXfrm>
        <a:off x="3201788" y="1953622"/>
        <a:ext cx="3564685" cy="806435"/>
      </dsp:txXfrm>
    </dsp:sp>
    <dsp:sp modelId="{56BED819-43D3-4A73-8EA8-7230D3F3DFAD}">
      <dsp:nvSpPr>
        <dsp:cNvPr id="0" name=""/>
        <dsp:cNvSpPr/>
      </dsp:nvSpPr>
      <dsp:spPr>
        <a:xfrm>
          <a:off x="3201788" y="2903746"/>
          <a:ext cx="3564006" cy="808407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>
              <a:solidFill>
                <a:schemeClr val="tx1"/>
              </a:solidFill>
            </a:rPr>
            <a:t>выявление потенциала, «сильных» и «слабых» компетенций в деятельности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solidFill>
              <a:schemeClr val="tx1"/>
            </a:solidFill>
          </a:endParaRPr>
        </a:p>
      </dsp:txBody>
      <dsp:txXfrm>
        <a:off x="3201788" y="2903746"/>
        <a:ext cx="3564006" cy="808407"/>
      </dsp:txXfrm>
    </dsp:sp>
    <dsp:sp modelId="{C035A956-0F71-463C-A054-D557E0600283}">
      <dsp:nvSpPr>
        <dsp:cNvPr id="0" name=""/>
        <dsp:cNvSpPr/>
      </dsp:nvSpPr>
      <dsp:spPr>
        <a:xfrm>
          <a:off x="3201788" y="3855841"/>
          <a:ext cx="3572037" cy="796779"/>
        </a:xfrm>
        <a:prstGeom prst="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мотивирование на развитие потенциала</a:t>
          </a:r>
        </a:p>
      </dsp:txBody>
      <dsp:txXfrm>
        <a:off x="3201788" y="3855841"/>
        <a:ext cx="3572037" cy="7967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B56E46-F3CD-44EB-BFFE-1913E4A9DF67}">
      <dsp:nvSpPr>
        <dsp:cNvPr id="0" name=""/>
        <dsp:cNvSpPr/>
      </dsp:nvSpPr>
      <dsp:spPr>
        <a:xfrm>
          <a:off x="1792713" y="266719"/>
          <a:ext cx="3629203" cy="3629203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Работники подразделения</a:t>
          </a:r>
        </a:p>
      </dsp:txBody>
      <dsp:txXfrm>
        <a:off x="3719215" y="1018915"/>
        <a:ext cx="1339348" cy="993710"/>
      </dsp:txXfrm>
    </dsp:sp>
    <dsp:sp modelId="{A2882BA5-6586-422E-93D2-25F414A998CB}">
      <dsp:nvSpPr>
        <dsp:cNvPr id="0" name=""/>
        <dsp:cNvSpPr/>
      </dsp:nvSpPr>
      <dsp:spPr>
        <a:xfrm>
          <a:off x="1792713" y="388557"/>
          <a:ext cx="3629203" cy="3629203"/>
        </a:xfrm>
        <a:prstGeom prst="pie">
          <a:avLst>
            <a:gd name="adj1" fmla="val 0"/>
            <a:gd name="adj2" fmla="val 540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Подчиненные </a:t>
          </a:r>
        </a:p>
      </dsp:txBody>
      <dsp:txXfrm>
        <a:off x="3719215" y="2271854"/>
        <a:ext cx="1339348" cy="993710"/>
      </dsp:txXfrm>
    </dsp:sp>
    <dsp:sp modelId="{A17F33AD-9E25-45F5-81C1-E0961451CF62}">
      <dsp:nvSpPr>
        <dsp:cNvPr id="0" name=""/>
        <dsp:cNvSpPr/>
      </dsp:nvSpPr>
      <dsp:spPr>
        <a:xfrm>
          <a:off x="1670875" y="388557"/>
          <a:ext cx="3629203" cy="3629203"/>
        </a:xfrm>
        <a:prstGeom prst="pie">
          <a:avLst>
            <a:gd name="adj1" fmla="val 5400000"/>
            <a:gd name="adj2" fmla="val 1080000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Коллеги </a:t>
          </a:r>
        </a:p>
      </dsp:txBody>
      <dsp:txXfrm>
        <a:off x="2034227" y="2271854"/>
        <a:ext cx="1339348" cy="993710"/>
      </dsp:txXfrm>
    </dsp:sp>
    <dsp:sp modelId="{98243C90-808E-4B55-ACBF-4E7761CD789B}">
      <dsp:nvSpPr>
        <dsp:cNvPr id="0" name=""/>
        <dsp:cNvSpPr/>
      </dsp:nvSpPr>
      <dsp:spPr>
        <a:xfrm>
          <a:off x="1670875" y="266719"/>
          <a:ext cx="3629203" cy="3629203"/>
        </a:xfrm>
        <a:prstGeom prst="pie">
          <a:avLst>
            <a:gd name="adj1" fmla="val 10800000"/>
            <a:gd name="adj2" fmla="val 1620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Руководители </a:t>
          </a:r>
        </a:p>
      </dsp:txBody>
      <dsp:txXfrm>
        <a:off x="2034227" y="1018915"/>
        <a:ext cx="1339348" cy="993710"/>
      </dsp:txXfrm>
    </dsp:sp>
    <dsp:sp modelId="{0F1E5788-28A4-44AA-A7EE-274D4107CB0E}">
      <dsp:nvSpPr>
        <dsp:cNvPr id="0" name=""/>
        <dsp:cNvSpPr/>
      </dsp:nvSpPr>
      <dsp:spPr>
        <a:xfrm>
          <a:off x="1568048" y="42054"/>
          <a:ext cx="4078533" cy="4078533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9BAD6-361C-46AC-A2FF-99F161C4AE70}">
      <dsp:nvSpPr>
        <dsp:cNvPr id="0" name=""/>
        <dsp:cNvSpPr/>
      </dsp:nvSpPr>
      <dsp:spPr>
        <a:xfrm>
          <a:off x="1568048" y="163892"/>
          <a:ext cx="4078533" cy="4078533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AACDC-A489-464B-A672-2950DBA4FE03}">
      <dsp:nvSpPr>
        <dsp:cNvPr id="0" name=""/>
        <dsp:cNvSpPr/>
      </dsp:nvSpPr>
      <dsp:spPr>
        <a:xfrm>
          <a:off x="1446210" y="163892"/>
          <a:ext cx="4078533" cy="4078533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bg1">
            <a:lumMod val="5000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6E16C-D957-4D90-B9A3-8DC47EAB97EA}">
      <dsp:nvSpPr>
        <dsp:cNvPr id="0" name=""/>
        <dsp:cNvSpPr/>
      </dsp:nvSpPr>
      <dsp:spPr>
        <a:xfrm>
          <a:off x="1472150" y="44134"/>
          <a:ext cx="4078533" cy="4078533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ADA8D-764D-4E36-A3BA-370FF5AB15C0}">
      <dsp:nvSpPr>
        <dsp:cNvPr id="0" name=""/>
        <dsp:cNvSpPr/>
      </dsp:nvSpPr>
      <dsp:spPr>
        <a:xfrm>
          <a:off x="0" y="460706"/>
          <a:ext cx="8219256" cy="110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06" tIns="208280" rIns="637906" bIns="99568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chemeClr val="tx1"/>
              </a:solidFill>
            </a:rPr>
            <a:t>склонность к управленческой деятельности, умение планировать работу свою и коллектива, уровень профессиональных знаний, способность контролировать ход дел, использование властных полномочий, умение перерабатывать информацию, умение видеть перспективу</a:t>
          </a:r>
        </a:p>
      </dsp:txBody>
      <dsp:txXfrm>
        <a:off x="0" y="460706"/>
        <a:ext cx="8219256" cy="1102500"/>
      </dsp:txXfrm>
    </dsp:sp>
    <dsp:sp modelId="{76465887-E926-4167-BABC-C74EA3264279}">
      <dsp:nvSpPr>
        <dsp:cNvPr id="0" name=""/>
        <dsp:cNvSpPr/>
      </dsp:nvSpPr>
      <dsp:spPr>
        <a:xfrm>
          <a:off x="22171" y="76245"/>
          <a:ext cx="4081345" cy="540466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Выполнение функциональных обязанностей </a:t>
          </a:r>
        </a:p>
      </dsp:txBody>
      <dsp:txXfrm>
        <a:off x="48554" y="102628"/>
        <a:ext cx="4028579" cy="487700"/>
      </dsp:txXfrm>
    </dsp:sp>
    <dsp:sp modelId="{FD2EBA5E-3861-4077-B939-E6CB000D8A0B}">
      <dsp:nvSpPr>
        <dsp:cNvPr id="0" name=""/>
        <dsp:cNvSpPr/>
      </dsp:nvSpPr>
      <dsp:spPr>
        <a:xfrm>
          <a:off x="0" y="2066661"/>
          <a:ext cx="8219256" cy="70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06" tIns="208280" rIns="63790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chemeClr val="tx1"/>
              </a:solidFill>
            </a:rPr>
            <a:t>организаторские способности, лидерские способности, умение разбираться в людях, умение мотивировать труд подчиненных, выполнение своих обещаний</a:t>
          </a:r>
        </a:p>
      </dsp:txBody>
      <dsp:txXfrm>
        <a:off x="0" y="2066661"/>
        <a:ext cx="8219256" cy="708750"/>
      </dsp:txXfrm>
    </dsp:sp>
    <dsp:sp modelId="{608B22AA-68A6-479C-A5B8-474DB4E6991A}">
      <dsp:nvSpPr>
        <dsp:cNvPr id="0" name=""/>
        <dsp:cNvSpPr/>
      </dsp:nvSpPr>
      <dsp:spPr>
        <a:xfrm>
          <a:off x="0" y="1677177"/>
          <a:ext cx="4104934" cy="546583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Управление людьми </a:t>
          </a:r>
        </a:p>
      </dsp:txBody>
      <dsp:txXfrm>
        <a:off x="26682" y="1703859"/>
        <a:ext cx="4051570" cy="493219"/>
      </dsp:txXfrm>
    </dsp:sp>
    <dsp:sp modelId="{BE8FCF57-A658-43D9-AB6E-B007B3AF9950}">
      <dsp:nvSpPr>
        <dsp:cNvPr id="0" name=""/>
        <dsp:cNvSpPr/>
      </dsp:nvSpPr>
      <dsp:spPr>
        <a:xfrm>
          <a:off x="0" y="3187628"/>
          <a:ext cx="8219256" cy="976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06" tIns="208280" rIns="63790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6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chemeClr val="tx1"/>
              </a:solidFill>
            </a:rPr>
            <a:t>уровень культуры, коммуникабельность, форма выражения собственного мнения, настойчивость и упорство, самостоятельность, требовательность к себе, самооценка</a:t>
          </a:r>
        </a:p>
      </dsp:txBody>
      <dsp:txXfrm>
        <a:off x="0" y="3187628"/>
        <a:ext cx="8219256" cy="976500"/>
      </dsp:txXfrm>
    </dsp:sp>
    <dsp:sp modelId="{3EA8EB82-1FE1-4361-A889-A225D23FDBCC}">
      <dsp:nvSpPr>
        <dsp:cNvPr id="0" name=""/>
        <dsp:cNvSpPr/>
      </dsp:nvSpPr>
      <dsp:spPr>
        <a:xfrm>
          <a:off x="0" y="2952327"/>
          <a:ext cx="4109537" cy="505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Личностные качества</a:t>
          </a:r>
        </a:p>
      </dsp:txBody>
      <dsp:txXfrm>
        <a:off x="24692" y="2977019"/>
        <a:ext cx="4060153" cy="456432"/>
      </dsp:txXfrm>
    </dsp:sp>
    <dsp:sp modelId="{C8130BD2-EE41-4CC9-9753-B4468C359029}">
      <dsp:nvSpPr>
        <dsp:cNvPr id="0" name=""/>
        <dsp:cNvSpPr/>
      </dsp:nvSpPr>
      <dsp:spPr>
        <a:xfrm>
          <a:off x="0" y="4528554"/>
          <a:ext cx="8219256" cy="89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06" tIns="208280" rIns="63790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chemeClr val="tx1"/>
              </a:solidFill>
            </a:rPr>
            <a:t>справедливость, умение защищать интересы коллектива, умение формировать социальное партнерство, умение содействовать решению проблем, доступность и оказание помощи в решении личных проблем</a:t>
          </a:r>
        </a:p>
      </dsp:txBody>
      <dsp:txXfrm>
        <a:off x="0" y="4528554"/>
        <a:ext cx="8219256" cy="897750"/>
      </dsp:txXfrm>
    </dsp:sp>
    <dsp:sp modelId="{105E1C40-BBA1-4D5B-B21B-9CBD3DA1C285}">
      <dsp:nvSpPr>
        <dsp:cNvPr id="0" name=""/>
        <dsp:cNvSpPr/>
      </dsp:nvSpPr>
      <dsp:spPr>
        <a:xfrm>
          <a:off x="0" y="4153857"/>
          <a:ext cx="4058043" cy="458026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Социальное партнерство</a:t>
          </a:r>
        </a:p>
      </dsp:txBody>
      <dsp:txXfrm>
        <a:off x="22359" y="4176216"/>
        <a:ext cx="4013325" cy="4133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731E8-8CB7-4C4D-B5BF-6AA6C1F135F1}">
      <dsp:nvSpPr>
        <dsp:cNvPr id="0" name=""/>
        <dsp:cNvSpPr/>
      </dsp:nvSpPr>
      <dsp:spPr>
        <a:xfrm>
          <a:off x="0" y="0"/>
          <a:ext cx="2041328" cy="3816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Соотношение самооценки с мнением экспертов для дальнейшего саморазвития</a:t>
          </a:r>
        </a:p>
      </dsp:txBody>
      <dsp:txXfrm>
        <a:off x="0" y="1526436"/>
        <a:ext cx="2041328" cy="1526436"/>
      </dsp:txXfrm>
    </dsp:sp>
    <dsp:sp modelId="{0D1CD347-5DEA-48CA-A5CA-D304277C4E98}">
      <dsp:nvSpPr>
        <dsp:cNvPr id="0" name=""/>
        <dsp:cNvSpPr/>
      </dsp:nvSpPr>
      <dsp:spPr>
        <a:xfrm>
          <a:off x="387232" y="228965"/>
          <a:ext cx="1270757" cy="1270757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991" t="-2410" r="-17991" b="-241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3B819C-9B71-4112-912F-FCC450ABCF7B}">
      <dsp:nvSpPr>
        <dsp:cNvPr id="0" name=""/>
        <dsp:cNvSpPr/>
      </dsp:nvSpPr>
      <dsp:spPr>
        <a:xfrm>
          <a:off x="2104515" y="0"/>
          <a:ext cx="2041328" cy="3816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Оценка обратной связи и улучшение коммуникаций</a:t>
          </a:r>
        </a:p>
      </dsp:txBody>
      <dsp:txXfrm>
        <a:off x="2104515" y="1526436"/>
        <a:ext cx="2041328" cy="1526436"/>
      </dsp:txXfrm>
    </dsp:sp>
    <dsp:sp modelId="{D6A5A657-E3E3-4892-B9B9-EB3F040C6BC4}">
      <dsp:nvSpPr>
        <dsp:cNvPr id="0" name=""/>
        <dsp:cNvSpPr/>
      </dsp:nvSpPr>
      <dsp:spPr>
        <a:xfrm>
          <a:off x="2489800" y="228965"/>
          <a:ext cx="1270757" cy="1270757"/>
        </a:xfrm>
        <a:prstGeom prst="ellipse">
          <a:avLst/>
        </a:prstGeom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658" t="-993" r="-7658" b="-993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A6F367-A35F-4CDF-99CC-B4363B7D2BF1}">
      <dsp:nvSpPr>
        <dsp:cNvPr id="0" name=""/>
        <dsp:cNvSpPr/>
      </dsp:nvSpPr>
      <dsp:spPr>
        <a:xfrm>
          <a:off x="4207083" y="0"/>
          <a:ext cx="2041328" cy="3816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Выявление потребностей в обучении профсоюзного актива  </a:t>
          </a:r>
        </a:p>
      </dsp:txBody>
      <dsp:txXfrm>
        <a:off x="4207083" y="1526436"/>
        <a:ext cx="2041328" cy="1526436"/>
      </dsp:txXfrm>
    </dsp:sp>
    <dsp:sp modelId="{68638548-F48D-4CDE-BF17-2BB44C90CC17}">
      <dsp:nvSpPr>
        <dsp:cNvPr id="0" name=""/>
        <dsp:cNvSpPr/>
      </dsp:nvSpPr>
      <dsp:spPr>
        <a:xfrm>
          <a:off x="4592369" y="228965"/>
          <a:ext cx="1270757" cy="1270757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D5AAD6-5177-47A5-A9E5-0B0FB8F37258}">
      <dsp:nvSpPr>
        <dsp:cNvPr id="0" name=""/>
        <dsp:cNvSpPr/>
      </dsp:nvSpPr>
      <dsp:spPr>
        <a:xfrm>
          <a:off x="6309652" y="0"/>
          <a:ext cx="2041328" cy="3816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Эффективное использование человеческого потенциала </a:t>
          </a:r>
        </a:p>
      </dsp:txBody>
      <dsp:txXfrm>
        <a:off x="6309652" y="1526436"/>
        <a:ext cx="2041328" cy="1526436"/>
      </dsp:txXfrm>
    </dsp:sp>
    <dsp:sp modelId="{5DCFFEB7-4FB7-4192-96E2-CE51182E637C}">
      <dsp:nvSpPr>
        <dsp:cNvPr id="0" name=""/>
        <dsp:cNvSpPr/>
      </dsp:nvSpPr>
      <dsp:spPr>
        <a:xfrm>
          <a:off x="6694937" y="228965"/>
          <a:ext cx="1270757" cy="1270757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4D0776-DE89-4D5A-96CA-7405D815186F}">
      <dsp:nvSpPr>
        <dsp:cNvPr id="0" name=""/>
        <dsp:cNvSpPr/>
      </dsp:nvSpPr>
      <dsp:spPr>
        <a:xfrm>
          <a:off x="334117" y="3052872"/>
          <a:ext cx="7684693" cy="572413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BFD1E-6E40-4BDF-951B-847BFD119E64}">
      <dsp:nvSpPr>
        <dsp:cNvPr id="0" name=""/>
        <dsp:cNvSpPr/>
      </dsp:nvSpPr>
      <dsp:spPr>
        <a:xfrm>
          <a:off x="1947" y="0"/>
          <a:ext cx="2041328" cy="3816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Выявление лидеров и носителей ключевых компетенций </a:t>
          </a:r>
        </a:p>
      </dsp:txBody>
      <dsp:txXfrm>
        <a:off x="1947" y="1526436"/>
        <a:ext cx="2041328" cy="1526436"/>
      </dsp:txXfrm>
    </dsp:sp>
    <dsp:sp modelId="{6A26B56F-CA14-4334-A73C-00CABEFCA3BE}">
      <dsp:nvSpPr>
        <dsp:cNvPr id="0" name=""/>
        <dsp:cNvSpPr/>
      </dsp:nvSpPr>
      <dsp:spPr>
        <a:xfrm>
          <a:off x="387232" y="228965"/>
          <a:ext cx="1270757" cy="1270757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B4F74E-29F3-4CEB-A55D-5764658E7509}">
      <dsp:nvSpPr>
        <dsp:cNvPr id="0" name=""/>
        <dsp:cNvSpPr/>
      </dsp:nvSpPr>
      <dsp:spPr>
        <a:xfrm>
          <a:off x="2104515" y="0"/>
          <a:ext cx="2041328" cy="3816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Формирование  кадрового резерва профсоюзного комитета ПАО </a:t>
          </a:r>
        </a:p>
      </dsp:txBody>
      <dsp:txXfrm>
        <a:off x="2104515" y="1526436"/>
        <a:ext cx="2041328" cy="1526436"/>
      </dsp:txXfrm>
    </dsp:sp>
    <dsp:sp modelId="{258CF076-BB4C-4C0D-80C3-5129AEC9F016}">
      <dsp:nvSpPr>
        <dsp:cNvPr id="0" name=""/>
        <dsp:cNvSpPr/>
      </dsp:nvSpPr>
      <dsp:spPr>
        <a:xfrm>
          <a:off x="2489800" y="228965"/>
          <a:ext cx="1270757" cy="1270757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DE47E82-7139-456E-8234-C1210D3C1C01}">
      <dsp:nvSpPr>
        <dsp:cNvPr id="0" name=""/>
        <dsp:cNvSpPr/>
      </dsp:nvSpPr>
      <dsp:spPr>
        <a:xfrm>
          <a:off x="4207083" y="0"/>
          <a:ext cx="2041328" cy="3816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</a:rPr>
            <a:t>Возможность выбора направлений для дальнейшего развития профлидеров и профсоюзного комитета в целом </a:t>
          </a:r>
        </a:p>
      </dsp:txBody>
      <dsp:txXfrm>
        <a:off x="4207083" y="1526436"/>
        <a:ext cx="2041328" cy="1526436"/>
      </dsp:txXfrm>
    </dsp:sp>
    <dsp:sp modelId="{1328459A-FD80-4B8D-BE92-82EA168E8876}">
      <dsp:nvSpPr>
        <dsp:cNvPr id="0" name=""/>
        <dsp:cNvSpPr/>
      </dsp:nvSpPr>
      <dsp:spPr>
        <a:xfrm>
          <a:off x="4592369" y="228965"/>
          <a:ext cx="1270757" cy="127075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FAB1981-1858-4ED5-982B-6FD5AF093BBB}">
      <dsp:nvSpPr>
        <dsp:cNvPr id="0" name=""/>
        <dsp:cNvSpPr/>
      </dsp:nvSpPr>
      <dsp:spPr>
        <a:xfrm>
          <a:off x="6309652" y="0"/>
          <a:ext cx="2041328" cy="3816090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Совершенствование и реализация социального партнерства </a:t>
          </a:r>
        </a:p>
      </dsp:txBody>
      <dsp:txXfrm>
        <a:off x="6309652" y="1526436"/>
        <a:ext cx="2041328" cy="1526436"/>
      </dsp:txXfrm>
    </dsp:sp>
    <dsp:sp modelId="{5961BB10-5DC3-4CD3-8314-20078C2F7BBD}">
      <dsp:nvSpPr>
        <dsp:cNvPr id="0" name=""/>
        <dsp:cNvSpPr/>
      </dsp:nvSpPr>
      <dsp:spPr>
        <a:xfrm>
          <a:off x="6694937" y="228965"/>
          <a:ext cx="1270757" cy="1270757"/>
        </a:xfrm>
        <a:prstGeom prst="ellipse">
          <a:avLst/>
        </a:prstGeom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492" r="-9492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4D0776-DE89-4D5A-96CA-7405D815186F}">
      <dsp:nvSpPr>
        <dsp:cNvPr id="0" name=""/>
        <dsp:cNvSpPr/>
      </dsp:nvSpPr>
      <dsp:spPr>
        <a:xfrm>
          <a:off x="334117" y="3052872"/>
          <a:ext cx="7684693" cy="572413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A165D-F159-4C78-A336-A61138400851}">
      <dsp:nvSpPr>
        <dsp:cNvPr id="0" name=""/>
        <dsp:cNvSpPr/>
      </dsp:nvSpPr>
      <dsp:spPr>
        <a:xfrm rot="5400000">
          <a:off x="4721618" y="-2034942"/>
          <a:ext cx="1204668" cy="53866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>
              <a:solidFill>
                <a:schemeClr val="tx1"/>
              </a:solidFill>
            </a:rPr>
            <a:t> </a:t>
          </a:r>
          <a:r>
            <a:rPr lang="ru-RU" sz="1050" kern="1200" dirty="0">
              <a:solidFill>
                <a:schemeClr val="tx1"/>
              </a:solidFill>
            </a:rPr>
            <a:t>Защита трудовых прав работников профсоюзами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>
              <a:solidFill>
                <a:schemeClr val="tx1"/>
              </a:solidFill>
            </a:rPr>
            <a:t> </a:t>
          </a:r>
          <a:r>
            <a:rPr lang="ru-RU" sz="1050" kern="1200" dirty="0">
              <a:solidFill>
                <a:schemeClr val="tx1"/>
              </a:solidFill>
            </a:rPr>
            <a:t>Защита гражданских прав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>
              <a:solidFill>
                <a:schemeClr val="tx1"/>
              </a:solidFill>
            </a:rPr>
            <a:t> </a:t>
          </a:r>
          <a:r>
            <a:rPr lang="ru-RU" sz="1050" kern="1200" dirty="0">
              <a:solidFill>
                <a:schemeClr val="tx1"/>
              </a:solidFill>
            </a:rPr>
            <a:t>Законодательство в области охраны труда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>
              <a:solidFill>
                <a:schemeClr val="tx1"/>
              </a:solidFill>
            </a:rPr>
            <a:t> </a:t>
          </a:r>
          <a:r>
            <a:rPr lang="ru-RU" sz="1050" kern="1200" dirty="0">
              <a:solidFill>
                <a:schemeClr val="tx1"/>
              </a:solidFill>
            </a:rPr>
            <a:t>Охрана здоровья работников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>
              <a:solidFill>
                <a:schemeClr val="tx1"/>
              </a:solidFill>
            </a:rPr>
            <a:t> </a:t>
          </a:r>
          <a:r>
            <a:rPr lang="ru-RU" sz="1050" kern="1200" dirty="0">
              <a:solidFill>
                <a:schemeClr val="tx1"/>
              </a:solidFill>
            </a:rPr>
            <a:t>Защита прав застрахованных в системе обязательного медицинского страхования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>
              <a:solidFill>
                <a:schemeClr val="tx1"/>
              </a:solidFill>
            </a:rPr>
            <a:t> </a:t>
          </a:r>
          <a:r>
            <a:rPr lang="ru-RU" sz="1050" kern="1200" dirty="0">
              <a:solidFill>
                <a:schemeClr val="tx1"/>
              </a:solidFill>
            </a:rPr>
            <a:t>Порядок назначения пособий на детей и др.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050" kern="1200" dirty="0">
            <a:solidFill>
              <a:schemeClr val="tx1"/>
            </a:solidFill>
          </a:endParaRPr>
        </a:p>
      </dsp:txBody>
      <dsp:txXfrm rot="-5400000">
        <a:off x="2630606" y="114877"/>
        <a:ext cx="5327886" cy="1087054"/>
      </dsp:txXfrm>
    </dsp:sp>
    <dsp:sp modelId="{452A8231-8B46-4811-BA51-DF9D87FB7E20}">
      <dsp:nvSpPr>
        <dsp:cNvPr id="0" name=""/>
        <dsp:cNvSpPr/>
      </dsp:nvSpPr>
      <dsp:spPr>
        <a:xfrm>
          <a:off x="400182" y="88"/>
          <a:ext cx="2230424" cy="1316632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 I </a:t>
          </a:r>
          <a:r>
            <a:rPr lang="ru-RU" sz="1600" kern="1200" dirty="0">
              <a:solidFill>
                <a:schemeClr val="tx1"/>
              </a:solidFill>
            </a:rPr>
            <a:t>Выполнение функциональных обязанностей</a:t>
          </a:r>
        </a:p>
      </dsp:txBody>
      <dsp:txXfrm>
        <a:off x="464455" y="64361"/>
        <a:ext cx="2101878" cy="1188086"/>
      </dsp:txXfrm>
    </dsp:sp>
    <dsp:sp modelId="{B565A2CD-DC01-4952-A276-9AD77730656E}">
      <dsp:nvSpPr>
        <dsp:cNvPr id="0" name=""/>
        <dsp:cNvSpPr/>
      </dsp:nvSpPr>
      <dsp:spPr>
        <a:xfrm rot="5400000">
          <a:off x="4835193" y="-682489"/>
          <a:ext cx="1042587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solidFill>
                <a:schemeClr val="tx1"/>
              </a:solidFill>
            </a:rPr>
            <a:t>Коммуникативная компетентность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solidFill>
                <a:schemeClr val="tx1"/>
              </a:solidFill>
            </a:rPr>
            <a:t>Управление конфликтами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solidFill>
                <a:schemeClr val="tx1"/>
              </a:solidFill>
            </a:rPr>
            <a:t>Деловое общение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solidFill>
                <a:schemeClr val="tx1"/>
              </a:solidFill>
            </a:rPr>
            <a:t>Организация работы с молодежью в профсоюзных организациях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solidFill>
                <a:schemeClr val="tx1"/>
              </a:solidFill>
            </a:rPr>
            <a:t>Лидерство. Руководство командой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solidFill>
                <a:schemeClr val="tx1"/>
              </a:solidFill>
            </a:rPr>
            <a:t>Психология производственной безопасности и др.</a:t>
          </a:r>
        </a:p>
      </dsp:txBody>
      <dsp:txXfrm rot="-5400000">
        <a:off x="2660508" y="1543091"/>
        <a:ext cx="5341064" cy="940797"/>
      </dsp:txXfrm>
    </dsp:sp>
    <dsp:sp modelId="{B61C1604-99D3-423C-A3DA-E0123BA7B799}">
      <dsp:nvSpPr>
        <dsp:cNvPr id="0" name=""/>
        <dsp:cNvSpPr/>
      </dsp:nvSpPr>
      <dsp:spPr>
        <a:xfrm>
          <a:off x="400182" y="1381882"/>
          <a:ext cx="2232604" cy="1297370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II </a:t>
          </a:r>
          <a:r>
            <a:rPr lang="ru-RU" sz="1600" kern="1200" dirty="0">
              <a:solidFill>
                <a:schemeClr val="tx1"/>
              </a:solidFill>
            </a:rPr>
            <a:t>Управление людьми </a:t>
          </a:r>
        </a:p>
      </dsp:txBody>
      <dsp:txXfrm>
        <a:off x="463514" y="1445214"/>
        <a:ext cx="2105940" cy="1170706"/>
      </dsp:txXfrm>
    </dsp:sp>
    <dsp:sp modelId="{58931D95-2D5B-42E4-B59D-954AFE9B8DA0}">
      <dsp:nvSpPr>
        <dsp:cNvPr id="0" name=""/>
        <dsp:cNvSpPr/>
      </dsp:nvSpPr>
      <dsp:spPr>
        <a:xfrm rot="5400000">
          <a:off x="4861229" y="664822"/>
          <a:ext cx="1042587" cy="53866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chemeClr val="tx1"/>
              </a:solidFill>
            </a:rPr>
            <a:t> Формирование стрессоустойчивости на работе и в жизни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chemeClr val="tx1"/>
              </a:solidFill>
            </a:rPr>
            <a:t> Управление конфликтами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chemeClr val="tx1"/>
              </a:solidFill>
            </a:rPr>
            <a:t> Основы ораторского мастерства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chemeClr val="tx1"/>
              </a:solidFill>
            </a:rPr>
            <a:t> Подготовка публичного выступления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chemeClr val="tx1"/>
              </a:solidFill>
            </a:rPr>
            <a:t> Речевой имидж профсоюзного лидера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>
              <a:solidFill>
                <a:schemeClr val="tx1"/>
              </a:solidFill>
            </a:rPr>
            <a:t> Эффективное речевое поведение профсоюзного работника и др.</a:t>
          </a:r>
        </a:p>
      </dsp:txBody>
      <dsp:txXfrm rot="-5400000">
        <a:off x="2689177" y="2887770"/>
        <a:ext cx="5335798" cy="940797"/>
      </dsp:txXfrm>
    </dsp:sp>
    <dsp:sp modelId="{4120E900-5C4B-4F21-A181-3EF263BCC6B1}">
      <dsp:nvSpPr>
        <dsp:cNvPr id="0" name=""/>
        <dsp:cNvSpPr/>
      </dsp:nvSpPr>
      <dsp:spPr>
        <a:xfrm>
          <a:off x="400182" y="2744414"/>
          <a:ext cx="2237878" cy="1305619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III </a:t>
          </a:r>
          <a:r>
            <a:rPr lang="ru-RU" sz="1600" kern="1200" dirty="0">
              <a:solidFill>
                <a:schemeClr val="tx1"/>
              </a:solidFill>
            </a:rPr>
            <a:t>Личностные качества</a:t>
          </a:r>
        </a:p>
      </dsp:txBody>
      <dsp:txXfrm>
        <a:off x="463917" y="2808149"/>
        <a:ext cx="2110408" cy="1178149"/>
      </dsp:txXfrm>
    </dsp:sp>
    <dsp:sp modelId="{1E404799-02C5-40BD-9F70-220DF6DE3C4B}">
      <dsp:nvSpPr>
        <dsp:cNvPr id="0" name=""/>
        <dsp:cNvSpPr/>
      </dsp:nvSpPr>
      <dsp:spPr>
        <a:xfrm>
          <a:off x="400182" y="4115195"/>
          <a:ext cx="2280813" cy="1304055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IV </a:t>
          </a:r>
          <a:r>
            <a:rPr lang="ru-RU" sz="1600" kern="1200" dirty="0">
              <a:solidFill>
                <a:schemeClr val="tx1"/>
              </a:solidFill>
            </a:rPr>
            <a:t>Социальное партнерство</a:t>
          </a:r>
        </a:p>
      </dsp:txBody>
      <dsp:txXfrm>
        <a:off x="463841" y="4178854"/>
        <a:ext cx="2153495" cy="1176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0.05709</cdr:x>
      <cdr:y>0.44048</cdr:y>
    </cdr:from>
    <cdr:to>
      <cdr:x>0.29464</cdr:x>
      <cdr:y>0.44048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0DD4C5E0-1088-4C23-9570-D22B40976735}"/>
            </a:ext>
          </a:extLst>
        </cdr:cNvPr>
        <cdr:cNvCxnSpPr/>
      </cdr:nvCxnSpPr>
      <cdr:spPr>
        <a:xfrm xmlns:a="http://schemas.openxmlformats.org/drawingml/2006/main" flipV="1">
          <a:off x="504056" y="2664296"/>
          <a:ext cx="2097515" cy="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arrow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0.06414</cdr:x>
      <cdr:y>0.33201</cdr:y>
    </cdr:from>
    <cdr:to>
      <cdr:x>0.31853</cdr:x>
      <cdr:y>0.45422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64862" y="1938728"/>
          <a:ext cx="2240510" cy="713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/>
            <a:t>Выполнение функциональных обязанностей  - 70,9%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0.33336</cdr:x>
      <cdr:y>0.44048</cdr:y>
    </cdr:from>
    <cdr:to>
      <cdr:x>0.49336</cdr:x>
      <cdr:y>0.44048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5A731A22-4497-4743-BAC2-AF4D3139C149}"/>
            </a:ext>
          </a:extLst>
        </cdr:cNvPr>
        <cdr:cNvCxnSpPr/>
      </cdr:nvCxnSpPr>
      <cdr:spPr>
        <a:xfrm xmlns:a="http://schemas.openxmlformats.org/drawingml/2006/main">
          <a:off x="2943508" y="2664296"/>
          <a:ext cx="1412765" cy="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arrow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0.32814</cdr:x>
      <cdr:y>0.33057</cdr:y>
    </cdr:from>
    <cdr:to>
      <cdr:x>0.51823</cdr:x>
      <cdr:y>0.44696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897377" y="1999518"/>
          <a:ext cx="1678454" cy="704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/>
            <a:t>Управление людьми</a:t>
          </a:r>
        </a:p>
        <a:p xmlns:a="http://schemas.openxmlformats.org/drawingml/2006/main">
          <a:r>
            <a:rPr lang="ru-RU" sz="1100" b="1" dirty="0"/>
            <a:t>70%</a:t>
          </a:r>
        </a:p>
      </cdr:txBody>
    </cdr:sp>
  </cdr:relSizeAnchor>
  <cdr:relSizeAnchor xmlns:cdr="http://schemas.openxmlformats.org/drawingml/2006/chartDrawing">
    <cdr:from>
      <cdr:x>0.53008</cdr:x>
      <cdr:y>0.44048</cdr:y>
    </cdr:from>
    <cdr:to>
      <cdr:x>0.77474</cdr:x>
      <cdr:y>0.44048</cdr:y>
    </cdr:to>
    <cdr:cxnSp macro="">
      <cdr:nvCxnSpPr>
        <cdr:cNvPr id="14" name="Прямая со стрелкой 13">
          <a:extLst xmlns:a="http://schemas.openxmlformats.org/drawingml/2006/main">
            <a:ext uri="{FF2B5EF4-FFF2-40B4-BE49-F238E27FC236}">
              <a16:creationId xmlns:a16="http://schemas.microsoft.com/office/drawing/2014/main" id="{30F73A46-A945-42A0-BD38-5ECBED2D0675}"/>
            </a:ext>
          </a:extLst>
        </cdr:cNvPr>
        <cdr:cNvCxnSpPr/>
      </cdr:nvCxnSpPr>
      <cdr:spPr>
        <a:xfrm xmlns:a="http://schemas.openxmlformats.org/drawingml/2006/main" flipV="1">
          <a:off x="4680492" y="2664296"/>
          <a:ext cx="2160268" cy="23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arrow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0.53824</cdr:x>
      <cdr:y>0.33268</cdr:y>
    </cdr:from>
    <cdr:to>
      <cdr:x>0.77252</cdr:x>
      <cdr:y>0.45295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752528" y="2012254"/>
          <a:ext cx="2068641" cy="727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/>
            <a:t>Личностные качества</a:t>
          </a:r>
        </a:p>
        <a:p xmlns:a="http://schemas.openxmlformats.org/drawingml/2006/main">
          <a:r>
            <a:rPr lang="ru-RU" sz="1100" b="1" dirty="0"/>
            <a:t>73,9%</a:t>
          </a:r>
        </a:p>
      </cdr:txBody>
    </cdr:sp>
  </cdr:relSizeAnchor>
  <cdr:relSizeAnchor xmlns:cdr="http://schemas.openxmlformats.org/drawingml/2006/chartDrawing">
    <cdr:from>
      <cdr:x>0.80736</cdr:x>
      <cdr:y>0.44048</cdr:y>
    </cdr:from>
    <cdr:to>
      <cdr:x>0.9621</cdr:x>
      <cdr:y>0.44048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297A5FB6-A5F1-4198-A815-7D0F364840F6}"/>
            </a:ext>
          </a:extLst>
        </cdr:cNvPr>
        <cdr:cNvCxnSpPr/>
      </cdr:nvCxnSpPr>
      <cdr:spPr>
        <a:xfrm xmlns:a="http://schemas.openxmlformats.org/drawingml/2006/main">
          <a:off x="7128792" y="2664296"/>
          <a:ext cx="1366367" cy="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arrow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0.79179</cdr:x>
      <cdr:y>0.32833</cdr:y>
    </cdr:from>
    <cdr:to>
      <cdr:x>0.95931</cdr:x>
      <cdr:y>0.44278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6973574" y="1917195"/>
          <a:ext cx="1475412" cy="6683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/>
            <a:t>Социальное партнерство</a:t>
          </a:r>
          <a:r>
            <a:rPr lang="ru-RU" sz="1100" b="1" baseline="0" dirty="0"/>
            <a:t> - 69,8%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0.04685</cdr:x>
      <cdr:y>0.32227</cdr:y>
    </cdr:from>
    <cdr:to>
      <cdr:x>0.97591</cdr:x>
      <cdr:y>0.32727</cdr:y>
    </cdr:to>
    <cdr:cxnSp macro="">
      <cdr:nvCxnSpPr>
        <cdr:cNvPr id="11" name="Прямая соединительная линия 10">
          <a:extLst xmlns:a="http://schemas.openxmlformats.org/drawingml/2006/main">
            <a:ext uri="{FF2B5EF4-FFF2-40B4-BE49-F238E27FC236}">
              <a16:creationId xmlns:a16="http://schemas.microsoft.com/office/drawing/2014/main" id="{2A45A8B0-0D7E-42D1-9DEC-A8D1C1D8D7B8}"/>
            </a:ext>
          </a:extLst>
        </cdr:cNvPr>
        <cdr:cNvCxnSpPr/>
      </cdr:nvCxnSpPr>
      <cdr:spPr>
        <a:xfrm xmlns:a="http://schemas.openxmlformats.org/drawingml/2006/main" flipV="1">
          <a:off x="413692" y="1949286"/>
          <a:ext cx="8203399" cy="302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0.83976</cdr:x>
      <cdr:y>0.28235</cdr:y>
    </cdr:from>
    <cdr:to>
      <cdr:x>0.96143</cdr:x>
      <cdr:y>0.32814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7414882" y="1707843"/>
          <a:ext cx="1074320" cy="2769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i="1" dirty="0">
              <a:solidFill>
                <a:srgbClr val="FF0000"/>
              </a:solidFill>
            </a:rPr>
            <a:t> ≥ 62 – норма</a:t>
          </a:r>
          <a:endParaRPr lang="ru-RU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0.00797</cdr:x>
      <cdr:y>0.77392</cdr:y>
    </cdr:from>
    <cdr:to>
      <cdr:x>0.99203</cdr:x>
      <cdr:y>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2878" y="5384447"/>
          <a:ext cx="8998244" cy="1572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 hangingPunct="0"/>
          <a:r>
            <a:rPr lang="ru-RU" sz="1350" b="1" dirty="0"/>
            <a:t>          Ожидаемо выше других оценили председателей профкомов заводов те, кто работает с ними постоянно – профком ПАО и профактив завода. Работники профсоюзных организаций заводов в большей степени ориентированы на контакт с «центральным профкомом» и профактивом заводов. Рядовые работники заводов и управлений гораздо реже выходят на председателей профкомов, решая свои вопросы на уровне цеха или завода. </a:t>
          </a:r>
        </a:p>
        <a:p xmlns:a="http://schemas.openxmlformats.org/drawingml/2006/main">
          <a:pPr algn="just" hangingPunct="0"/>
          <a:r>
            <a:rPr lang="ru-RU" sz="1350" b="1" dirty="0"/>
            <a:t>         Данная оценка позволяет узнать мнение «извне», т.е. понять, какой образ профсоюзного лидера сформирован в социальном пространстве, в том числе у работников Компании. </a:t>
          </a:r>
        </a:p>
        <a:p xmlns:a="http://schemas.openxmlformats.org/drawingml/2006/main">
          <a:pPr algn="just" hangingPunct="0"/>
          <a:endParaRPr lang="ru-RU" sz="1350" b="1" dirty="0"/>
        </a:p>
      </cdr:txBody>
    </cdr:sp>
  </cdr:relSizeAnchor>
  <cdr:relSizeAnchor xmlns:cdr="http://schemas.openxmlformats.org/drawingml/2006/chartDrawing">
    <cdr:from>
      <cdr:x>0.0119</cdr:x>
      <cdr:y>0.77895</cdr:y>
    </cdr:from>
    <cdr:to>
      <cdr:x>0.96813</cdr:x>
      <cdr:y>0.77895</cdr:y>
    </cdr:to>
    <cdr:cxnSp macro="">
      <cdr:nvCxnSpPr>
        <cdr:cNvPr id="5" name="Прямая соединительная линия 4">
          <a:extLst xmlns:a="http://schemas.openxmlformats.org/drawingml/2006/main">
            <a:ext uri="{FF2B5EF4-FFF2-40B4-BE49-F238E27FC236}">
              <a16:creationId xmlns:a16="http://schemas.microsoft.com/office/drawing/2014/main" id="{A15D82EA-1568-48F6-87FF-8E44E4BA6BAE}"/>
            </a:ext>
          </a:extLst>
        </cdr:cNvPr>
        <cdr:cNvCxnSpPr/>
      </cdr:nvCxnSpPr>
      <cdr:spPr>
        <a:xfrm xmlns:a="http://schemas.openxmlformats.org/drawingml/2006/main">
          <a:off x="107504" y="5328592"/>
          <a:ext cx="86409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0.02189</cdr:x>
      <cdr:y>0.09474</cdr:y>
    </cdr:from>
    <cdr:to>
      <cdr:x>0.97811</cdr:x>
      <cdr:y>0.09474</cdr:y>
    </cdr:to>
    <cdr:cxnSp macro="">
      <cdr:nvCxnSpPr>
        <cdr:cNvPr id="4" name="Прямая соединительная линия 3">
          <a:extLst xmlns:a="http://schemas.openxmlformats.org/drawingml/2006/main">
            <a:ext uri="{FF2B5EF4-FFF2-40B4-BE49-F238E27FC236}">
              <a16:creationId xmlns:a16="http://schemas.microsoft.com/office/drawing/2014/main" id="{C859CC35-67AE-4B7D-8F07-0E8292446AC8}"/>
            </a:ext>
          </a:extLst>
        </cdr:cNvPr>
        <cdr:cNvCxnSpPr/>
      </cdr:nvCxnSpPr>
      <cdr:spPr>
        <a:xfrm xmlns:a="http://schemas.openxmlformats.org/drawingml/2006/main">
          <a:off x="197768" y="648072"/>
          <a:ext cx="86409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58708-20E7-4206-8595-28C7189622D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6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B3E41-D59E-4AB3-BF3E-007390F96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1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B3E41-D59E-4AB3-BF3E-007390F9655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032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B3E41-D59E-4AB3-BF3E-007390F9655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17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08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8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8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46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30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34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75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34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46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4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1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DE2A1-3A7A-4330-A5C8-9C314F53623B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5EF11-FEB6-42CB-ACD4-1919BC11A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02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556" y="2534709"/>
            <a:ext cx="7992888" cy="2520280"/>
          </a:xfrm>
        </p:spPr>
        <p:txBody>
          <a:bodyPr>
            <a:noAutofit/>
          </a:bodyPr>
          <a:lstStyle/>
          <a:p>
            <a:r>
              <a:rPr lang="ru-RU" sz="2800" b="1" dirty="0"/>
              <a:t>Новые методы развития профсоюзных лидеров (оценка профсоюзных лидеров </a:t>
            </a:r>
            <a:br>
              <a:rPr lang="ru-RU" sz="2800" b="1" dirty="0"/>
            </a:br>
            <a:r>
              <a:rPr lang="ru-RU" sz="2800" b="1" dirty="0"/>
              <a:t>ПАО «Нижнекамскнефтехим»)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6848" y="4530584"/>
            <a:ext cx="5605006" cy="1996529"/>
          </a:xfrm>
        </p:spPr>
        <p:txBody>
          <a:bodyPr>
            <a:noAutofit/>
          </a:bodyPr>
          <a:lstStyle/>
          <a:p>
            <a:endParaRPr lang="ru-RU" sz="1800" dirty="0">
              <a:solidFill>
                <a:schemeClr val="tx1"/>
              </a:solidFill>
            </a:endParaRPr>
          </a:p>
          <a:p>
            <a:endParaRPr lang="ru-RU" sz="1800" dirty="0">
              <a:solidFill>
                <a:schemeClr val="tx1"/>
              </a:solidFill>
            </a:endParaRPr>
          </a:p>
          <a:p>
            <a:endParaRPr lang="ru-RU" sz="1800" dirty="0">
              <a:solidFill>
                <a:schemeClr val="tx1"/>
              </a:solidFill>
            </a:endParaRPr>
          </a:p>
          <a:p>
            <a:endParaRPr lang="ru-RU" sz="1800" dirty="0">
              <a:solidFill>
                <a:schemeClr val="tx1"/>
              </a:solidFill>
            </a:endParaRPr>
          </a:p>
          <a:p>
            <a:endParaRPr lang="ru-RU" sz="1800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</a:rPr>
              <a:t>Март – апрель 2017 г.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5606" y="2060848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39664" y="1443747"/>
            <a:ext cx="4037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Объединенная профсоюзная организация</a:t>
            </a:r>
          </a:p>
          <a:p>
            <a:pPr algn="ctr"/>
            <a:r>
              <a:rPr lang="ru-RU" sz="1200" b="1" dirty="0"/>
              <a:t> ОО «ОПО НКНХ РХП»</a:t>
            </a: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152" y="125040"/>
            <a:ext cx="3369052" cy="797655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329916" y="5805264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59351" y="1045185"/>
            <a:ext cx="4037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Служба заместителя генерального директора по персоналу и социальным вопросам</a:t>
            </a:r>
          </a:p>
          <a:p>
            <a:pPr algn="ctr"/>
            <a:r>
              <a:rPr lang="ru-RU" sz="1200" b="1" dirty="0"/>
              <a:t>Лаборатория социологических, психологических исследований и анализа</a:t>
            </a:r>
          </a:p>
          <a:p>
            <a:pPr algn="ctr"/>
            <a:endParaRPr lang="ru-RU" sz="1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6224"/>
            <a:ext cx="1529587" cy="131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84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51520" y="476672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63000" y="63365"/>
            <a:ext cx="8629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hangingPunct="0"/>
            <a:r>
              <a:rPr lang="ru-RU" b="1" u="sng" dirty="0"/>
              <a:t>Предполагаемые направления обучения по итогам оценки профлидеров </a:t>
            </a:r>
          </a:p>
          <a:p>
            <a:pPr algn="r" hangingPunct="0"/>
            <a:endParaRPr lang="ru-RU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46070725"/>
              </p:ext>
            </p:extLst>
          </p:nvPr>
        </p:nvGraphicFramePr>
        <p:xfrm>
          <a:off x="395536" y="889980"/>
          <a:ext cx="8424936" cy="5419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131840" y="5157192"/>
            <a:ext cx="5296004" cy="1070155"/>
            <a:chOff x="3007956" y="1577057"/>
            <a:chExt cx="5232679" cy="988180"/>
          </a:xfrm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5130207" y="-545192"/>
              <a:ext cx="988178" cy="5232679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3115970" y="1577057"/>
              <a:ext cx="4945509" cy="9881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1430" rIns="22860" bIns="11430" numCol="1" spcCol="1270" anchor="ctr" anchorCtr="0">
              <a:noAutofit/>
            </a:bodyPr>
            <a:lstStyle/>
            <a:p>
              <a:pPr marL="0" lvl="1" defTabSz="266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000" dirty="0"/>
            </a:p>
            <a:p>
              <a:pPr marL="57150" lvl="1" indent="-57150" defTabSz="266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000" dirty="0"/>
                <a:t> Эффективное взаимодействие с руководителями и членами профсоюза</a:t>
              </a:r>
            </a:p>
            <a:p>
              <a:pPr marL="57150" lvl="1" indent="-57150" defTabSz="266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000" dirty="0"/>
                <a:t> Создание успешной команды</a:t>
              </a:r>
            </a:p>
            <a:p>
              <a:pPr marL="57150" lvl="1" indent="-57150" defTabSz="266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000" dirty="0"/>
                <a:t> Эффективные переговоры</a:t>
              </a:r>
            </a:p>
            <a:p>
              <a:pPr marL="57150" lvl="1" indent="-57150" defTabSz="266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000" dirty="0"/>
                <a:t> Переговорная деятельность в работе профсоюзного лидера</a:t>
              </a:r>
            </a:p>
            <a:p>
              <a:pPr marL="57150" lvl="1" indent="-57150" defTabSz="266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000" dirty="0"/>
                <a:t> Эффективное взаимодействие с руководителем  и членами профсоюза и др. </a:t>
              </a:r>
            </a:p>
            <a:p>
              <a:pPr marL="57150" lvl="1" indent="-57150" defTabSz="266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0684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176883" y="546616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Подзаголовок 6"/>
          <p:cNvSpPr txBox="1">
            <a:spLocks noGrp="1"/>
          </p:cNvSpPr>
          <p:nvPr>
            <p:ph type="ctrTitle"/>
          </p:nvPr>
        </p:nvSpPr>
        <p:spPr bwMode="auto">
          <a:xfrm>
            <a:off x="830263" y="188913"/>
            <a:ext cx="77724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 anchor="b">
            <a:normAutofit fontScale="90000"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DEA"/>
              </a:buClr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DEA"/>
              </a:buClr>
              <a:buFontTx/>
              <a:buNone/>
            </a:pPr>
            <a:endParaRPr lang="ru-RU" alt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DEA"/>
              </a:buClr>
              <a:buFontTx/>
              <a:buNone/>
            </a:pPr>
            <a:endParaRPr lang="ru-RU" alt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DEA"/>
              </a:buClr>
              <a:buFontTx/>
              <a:buNone/>
            </a:pPr>
            <a:endParaRPr lang="ru-RU" alt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DEA"/>
              </a:buClr>
              <a:buFontTx/>
              <a:buNone/>
            </a:pPr>
            <a:endParaRPr lang="ru-RU" alt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DEA"/>
              </a:buClr>
              <a:buFontTx/>
              <a:buNone/>
            </a:pPr>
            <a:endParaRPr lang="ru-RU" alt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6"/>
          <p:cNvSpPr txBox="1">
            <a:spLocks/>
          </p:cNvSpPr>
          <p:nvPr/>
        </p:nvSpPr>
        <p:spPr bwMode="auto">
          <a:xfrm>
            <a:off x="611560" y="3675535"/>
            <a:ext cx="3348037" cy="668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 anchor="b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9128" y="162388"/>
            <a:ext cx="8623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hangingPunct="0"/>
            <a:r>
              <a:rPr lang="ru-RU" b="1" u="sng" dirty="0"/>
              <a:t>Цели оценки профсоюзного лидера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994169767"/>
              </p:ext>
            </p:extLst>
          </p:nvPr>
        </p:nvGraphicFramePr>
        <p:xfrm>
          <a:off x="642464" y="692696"/>
          <a:ext cx="7486154" cy="4655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86255" y="5726402"/>
            <a:ext cx="8548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          Всего относительно 15 профсоюзных лидеров Компании было опрошено 1115  экспертов. Оценены 24 деловых качества у каждого. </a:t>
            </a:r>
          </a:p>
          <a:p>
            <a:pPr algn="just"/>
            <a:r>
              <a:rPr lang="ru-RU" sz="1600" b="1" dirty="0"/>
              <a:t>        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51520" y="5661248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04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7524" y="5196823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/>
              <a:t>           Данная оценка позволяет узнать мнение «извне», т.е. понять, какой образ профсоюзного лидера сформирован в социальном пространстве, в том числе у работников Компании. </a:t>
            </a:r>
          </a:p>
          <a:p>
            <a:pPr algn="just"/>
            <a:r>
              <a:rPr lang="ru-RU" sz="1500" b="1" dirty="0"/>
              <a:t>           Для оценки меры успеха управленческой деятельности профсоюзного лидера привлечены эксперты из числа работников заводов (администрация, специалисты и рабочие завода), подчиненных (профактива завода), коллег (председателей профсоюзных организаций других заводов) и руководителей профкома. Тем самым достигается оценка 360</a:t>
            </a:r>
            <a:r>
              <a:rPr lang="en-US" sz="1500" b="1" dirty="0"/>
              <a:t>ᵒ</a:t>
            </a:r>
            <a:r>
              <a:rPr lang="ru-RU" sz="1500" b="1" dirty="0"/>
              <a:t>. </a:t>
            </a:r>
            <a:endParaRPr lang="ru-RU" sz="15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79060" y="548680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1233194001"/>
              </p:ext>
            </p:extLst>
          </p:nvPr>
        </p:nvGraphicFramePr>
        <p:xfrm>
          <a:off x="1020817" y="982766"/>
          <a:ext cx="712879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580112" y="1654851"/>
            <a:ext cx="93610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90</a:t>
            </a:r>
            <a:r>
              <a:rPr lang="en-US" sz="2400" dirty="0"/>
              <a:t>ᵒ</a:t>
            </a:r>
            <a:endParaRPr lang="ru-RU" sz="2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158907"/>
            <a:ext cx="1954415" cy="2605888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724128" y="3959336"/>
            <a:ext cx="93610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180</a:t>
            </a:r>
            <a:r>
              <a:rPr lang="en-US" dirty="0"/>
              <a:t>ᵒ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36977" y="3933056"/>
            <a:ext cx="93610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270</a:t>
            </a:r>
            <a:r>
              <a:rPr lang="en-US" sz="2400" dirty="0"/>
              <a:t>ᵒ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1654851"/>
            <a:ext cx="93610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360</a:t>
            </a:r>
            <a:r>
              <a:rPr lang="en-US" dirty="0"/>
              <a:t>ᵒ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195736" y="688442"/>
            <a:ext cx="5195529" cy="380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b="1" dirty="0"/>
              <a:t>Оценка профсоюзных лидеров по методике 360</a:t>
            </a:r>
            <a:r>
              <a:rPr lang="en-US" b="1" dirty="0"/>
              <a:t>ᵒ</a:t>
            </a:r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37865" y="114595"/>
            <a:ext cx="8618612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hangingPunct="0"/>
            <a:r>
              <a:rPr lang="ru-RU" sz="1800" b="1" u="sng" dirty="0"/>
              <a:t>Для оценки привлекаются эксперты </a:t>
            </a:r>
          </a:p>
          <a:p>
            <a:pPr algn="just" hangingPunct="0"/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559469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212377"/>
              </p:ext>
            </p:extLst>
          </p:nvPr>
        </p:nvGraphicFramePr>
        <p:xfrm>
          <a:off x="467544" y="980728"/>
          <a:ext cx="821925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7504" y="24049"/>
            <a:ext cx="87849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hangingPunct="0"/>
            <a:r>
              <a:rPr lang="ru-RU" b="1" u="sng" dirty="0"/>
              <a:t>Как работает методика</a:t>
            </a:r>
          </a:p>
          <a:p>
            <a:pPr algn="r" hangingPunct="0"/>
            <a:r>
              <a:rPr lang="ru-RU" sz="1600" b="1" dirty="0"/>
              <a:t>При оценке профлидеров эксперты оценивают 24 качества, характеризующие его деятельность в процессе управления, которые условно можно подразделить на </a:t>
            </a:r>
            <a:r>
              <a:rPr lang="ru-RU" sz="1600" b="1" u="sng" dirty="0"/>
              <a:t>четыре блока</a:t>
            </a:r>
            <a:r>
              <a:rPr lang="ru-RU" sz="1600" b="1" dirty="0"/>
              <a:t>:</a:t>
            </a:r>
          </a:p>
          <a:p>
            <a:pPr algn="r" hangingPunct="0"/>
            <a:endParaRPr lang="ru-RU" sz="16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00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6"/>
          <p:cNvSpPr txBox="1">
            <a:spLocks/>
          </p:cNvSpPr>
          <p:nvPr/>
        </p:nvSpPr>
        <p:spPr bwMode="auto">
          <a:xfrm>
            <a:off x="1331640" y="1916832"/>
            <a:ext cx="626427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 anchor="b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prstClr val="white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buClr>
                <a:srgbClr val="007DEA"/>
              </a:buClr>
              <a:buSzPct val="70000"/>
              <a:defRPr/>
            </a:pPr>
            <a:endParaRPr lang="ru-RU" sz="3200" b="1" dirty="0">
              <a:solidFill>
                <a:srgbClr val="0070C0"/>
              </a:solidFill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buClr>
                <a:srgbClr val="007DEA"/>
              </a:buClr>
              <a:buSzPct val="70000"/>
              <a:defRPr/>
            </a:pPr>
            <a:endParaRPr lang="ru-RU" sz="30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9" name="Подзаголовок 6"/>
          <p:cNvSpPr txBox="1">
            <a:spLocks/>
          </p:cNvSpPr>
          <p:nvPr/>
        </p:nvSpPr>
        <p:spPr bwMode="auto">
          <a:xfrm>
            <a:off x="611560" y="3675535"/>
            <a:ext cx="3348037" cy="668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 anchor="b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buClr>
                <a:srgbClr val="007DEA"/>
              </a:buClr>
              <a:buFontTx/>
              <a:buNone/>
            </a:pPr>
            <a:endParaRPr lang="ru-RU" alt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657546"/>
              </p:ext>
            </p:extLst>
          </p:nvPr>
        </p:nvGraphicFramePr>
        <p:xfrm>
          <a:off x="118706" y="386791"/>
          <a:ext cx="8807380" cy="583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6460964"/>
            <a:ext cx="2133600" cy="365125"/>
          </a:xfrm>
        </p:spPr>
        <p:txBody>
          <a:bodyPr/>
          <a:lstStyle/>
          <a:p>
            <a:fld id="{ACD7CB74-352C-4B40-9C3E-616AB3DF93CC}" type="slidenum">
              <a:rPr lang="ru-RU" smtClean="0"/>
              <a:t>5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758762"/>
            <a:ext cx="85072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         Если брать для сравнения все 24 качества, эксперты наиболее высоко оценили такие качества как форма выражения собственного мнения -  79% и использование властных полномочий – 79,5%. Ниже, чем другие качества, оценили такие как: умение видеть перспективу и лидерские способности – по 67%, умение защищать интересы коллектива и стремление к профессиональному совершенству - по 68,7%. </a:t>
            </a:r>
          </a:p>
          <a:p>
            <a:pPr algn="just"/>
            <a:r>
              <a:rPr lang="ru-RU" sz="1400" b="1" dirty="0"/>
              <a:t>         При этом все оценки находятся на уровне нормы (≥ 62 – норма).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8752" y="5805264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524328" y="0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ru-RU" b="1" u="sng" dirty="0"/>
              <a:t>Результаты </a:t>
            </a:r>
          </a:p>
          <a:p>
            <a:pPr algn="ctr" hangingPunct="0"/>
            <a:endParaRPr lang="ru-RU" b="1" u="sng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51520" y="386791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42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51520" y="4725144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136370"/>
              </p:ext>
            </p:extLst>
          </p:nvPr>
        </p:nvGraphicFramePr>
        <p:xfrm>
          <a:off x="611560" y="548680"/>
          <a:ext cx="784887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88647" y="5013176"/>
            <a:ext cx="8703834" cy="230832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 hangingPunct="0"/>
            <a:r>
              <a:rPr lang="ru-RU" sz="1600" b="1" dirty="0"/>
              <a:t>         Не подвергая сомнению высокие личностные качества председателей профкомов, основные ожидания относительно их деятельности сконцентрированы вокруг умения отстаивать интересы персонала, сохраняя продуктивный диалог с администрацией. </a:t>
            </a:r>
          </a:p>
          <a:p>
            <a:pPr algn="just" hangingPunct="0"/>
            <a:r>
              <a:rPr lang="ru-RU" sz="1600" b="1" dirty="0"/>
              <a:t>         Именно направление социального партнерства следует развивать.</a:t>
            </a:r>
          </a:p>
          <a:p>
            <a:pPr algn="just" hangingPunct="0"/>
            <a:r>
              <a:rPr lang="ru-RU" sz="1600" b="1" dirty="0"/>
              <a:t>         По группе председателей профкомов заводов и управлений определен средний уровень меры успеха в управленческой деятельности, равный 71,4% (теоретические максимально </a:t>
            </a:r>
            <a:r>
              <a:rPr lang="ru-RU" sz="1600" b="1" dirty="0" err="1"/>
              <a:t>м.б</a:t>
            </a:r>
            <a:r>
              <a:rPr lang="ru-RU" sz="1600" b="1" dirty="0"/>
              <a:t>. 100%, норма - не менее 62%).</a:t>
            </a:r>
          </a:p>
          <a:p>
            <a:pPr algn="just" hangingPunct="0"/>
            <a:endParaRPr lang="ru-RU" sz="1600" b="1" dirty="0"/>
          </a:p>
          <a:p>
            <a:pPr algn="just" hangingPunct="0"/>
            <a:endParaRPr lang="ru-RU" sz="16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51520" y="476672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903640" y="59827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ru-RU" b="1" u="sng" dirty="0"/>
              <a:t>Оценка по направлениям </a:t>
            </a:r>
          </a:p>
          <a:p>
            <a:pPr algn="ctr" hangingPunct="0"/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12480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490264"/>
              </p:ext>
            </p:extLst>
          </p:nvPr>
        </p:nvGraphicFramePr>
        <p:xfrm>
          <a:off x="0" y="-99392"/>
          <a:ext cx="9036496" cy="684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9928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22840" y="4365104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20608" y="4400979"/>
            <a:ext cx="85256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          Результаты экспертных оценок деятельности профсоюзных лидеров по методике 360</a:t>
            </a:r>
            <a:r>
              <a:rPr lang="en-US" sz="1400" b="1" dirty="0"/>
              <a:t>ᵒ</a:t>
            </a:r>
            <a:r>
              <a:rPr lang="ru-RU" sz="1400" b="1" dirty="0"/>
              <a:t> позволили получить достоверную оценку деятельности профсоюзного лидера и сформировали справедливое мнение о работнике как для руководителей профсоюзного комитета ПАО, так и для самого оцениваемого для дальнейшего саморазвития. </a:t>
            </a:r>
          </a:p>
          <a:p>
            <a:pPr algn="just"/>
            <a:r>
              <a:rPr lang="ru-RU" sz="1400" b="1" dirty="0"/>
              <a:t>          На основании опроса составлена рейтинговая таблица профсоюзных лидеров с указанием экспертных оценок каждого. Полученные результаты оценки способностей, опыта, умений, управленческих качеств профсоюзных лидеров дают возможность администрации компании и профсоюзному комитету ПАО  более эффективно использовать человеческий потенциал профлидеров в реализации рабочих целей. </a:t>
            </a:r>
          </a:p>
          <a:p>
            <a:pPr algn="just"/>
            <a:r>
              <a:rPr lang="ru-RU" sz="1400" b="1" dirty="0"/>
              <a:t>         Итогом проведенной работы стали индивидуальные рекомендации каждому профсоюзному лидеру по формированию и развитию управленческих компетенций. </a:t>
            </a:r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r>
              <a:rPr lang="ru-RU" sz="1400" b="1" dirty="0"/>
              <a:t> </a:t>
            </a:r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  <a:p>
            <a:pPr algn="just"/>
            <a:endParaRPr lang="ru-RU" sz="1400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09869717"/>
              </p:ext>
            </p:extLst>
          </p:nvPr>
        </p:nvGraphicFramePr>
        <p:xfrm>
          <a:off x="395536" y="503572"/>
          <a:ext cx="8352928" cy="381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59832" y="3625784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1600" b="1" dirty="0"/>
              <a:t>Результаты оценки методом 360</a:t>
            </a:r>
            <a:r>
              <a:rPr lang="en-US" sz="1600" b="1" dirty="0"/>
              <a:t>ᵒ</a:t>
            </a:r>
            <a:endParaRPr lang="ru-RU" sz="1600" b="1" dirty="0"/>
          </a:p>
          <a:p>
            <a:pPr hangingPunct="0"/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51203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ru-RU" b="1" u="sng" dirty="0"/>
              <a:t>Что дала оценка профсоюзного лидера?</a:t>
            </a:r>
          </a:p>
          <a:p>
            <a:pPr algn="ctr" hangingPunct="0"/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95536" y="4509120"/>
            <a:ext cx="216024" cy="720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94448" y="5381411"/>
            <a:ext cx="216024" cy="720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94448" y="6433851"/>
            <a:ext cx="216024" cy="720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11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01592" y="4365104"/>
            <a:ext cx="86409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59260" y="4337656"/>
            <a:ext cx="8525624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b="1" dirty="0"/>
              <a:t>         Деятельность профсоюза достаточно серьезно ориентирована на формирование у работников ПАО ощущения корпоративной принадлежности и формирует чувство общности у персонала ПАО (организация спортивных и культурных мероприятий, забота о детях-инвалидах, ветеранах, пожилых и пр.). Наличие профсоюза способствует управлению трудовым коллективом. Авторитет профсоюза важен и для администрации. </a:t>
            </a:r>
          </a:p>
          <a:p>
            <a:pPr algn="just"/>
            <a:r>
              <a:rPr lang="ru-RU" sz="1350" b="1" dirty="0"/>
              <a:t>        Деятельность профсоюзной организации имеет профессиональный характер, соответственно, возрастают требования к лидерам. Формализованная оценка профсоюзных лидеров (в виде экспертной оценки) позволяет осознать меру успеха в деятельности и сформировать план развития для повышения эффективности работы как отдельных профсоюзных лидеров, так и всей организации в целом. Желательно, чтобы эта оценка носила периодический характер и учитывалась при продвижении работников внутри профсоюзной организации.  </a:t>
            </a:r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r>
              <a:rPr lang="ru-RU" sz="1350" b="1" dirty="0"/>
              <a:t> </a:t>
            </a:r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  <a:p>
            <a:pPr algn="just"/>
            <a:endParaRPr lang="ru-RU" sz="1350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00238394"/>
              </p:ext>
            </p:extLst>
          </p:nvPr>
        </p:nvGraphicFramePr>
        <p:xfrm>
          <a:off x="395536" y="503572"/>
          <a:ext cx="8352928" cy="381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59832" y="3625784"/>
            <a:ext cx="4032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1600" b="1" dirty="0"/>
              <a:t>Результаты оценки методом 360</a:t>
            </a:r>
            <a:r>
              <a:rPr lang="en-US" sz="1600" b="1" dirty="0"/>
              <a:t>ᵒ</a:t>
            </a:r>
            <a:endParaRPr lang="ru-RU" sz="1600" b="1" dirty="0"/>
          </a:p>
          <a:p>
            <a:pPr hangingPunct="0"/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51203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ru-RU" b="1" u="sng" dirty="0"/>
              <a:t>Что дала оценка профсоюзного лидера?</a:t>
            </a:r>
          </a:p>
          <a:p>
            <a:pPr algn="ctr" hangingPunct="0"/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87524" y="4509120"/>
            <a:ext cx="216024" cy="720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87524" y="5517232"/>
            <a:ext cx="216024" cy="720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057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1090</Words>
  <Application>Microsoft Office PowerPoint</Application>
  <PresentationFormat>Экран (4:3)</PresentationFormat>
  <Paragraphs>207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Новые методы развития профсоюзных лидеров (оценка профсоюзных лидеров  ПАО «Нижнекамскнефтехим») </vt:lpstr>
      <vt:lpstr>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Публичное Акционерное Общество «Нижнекамскнефтехим» Служба заместителя генерального директора по персоналу и социальным вопросам Лаборатория социологических, психологических исследований и анализа</dc:title>
  <dc:creator>Пользователь Windows</dc:creator>
  <cp:lastModifiedBy>Пользователь</cp:lastModifiedBy>
  <cp:revision>141</cp:revision>
  <cp:lastPrinted>2018-06-09T11:13:14Z</cp:lastPrinted>
  <dcterms:created xsi:type="dcterms:W3CDTF">2016-11-22T09:25:45Z</dcterms:created>
  <dcterms:modified xsi:type="dcterms:W3CDTF">2018-06-13T13:51:38Z</dcterms:modified>
</cp:coreProperties>
</file>