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9" r:id="rId1"/>
  </p:sldMasterIdLst>
  <p:notesMasterIdLst>
    <p:notesMasterId r:id="rId3"/>
  </p:notesMasterIdLst>
  <p:sldIdLst>
    <p:sldId id="402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00FF"/>
    <a:srgbClr val="FF9900"/>
    <a:srgbClr val="FF3300"/>
    <a:srgbClr val="00CC00"/>
    <a:srgbClr val="D6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48" autoAdjust="0"/>
    <p:restoredTop sz="94660"/>
  </p:normalViewPr>
  <p:slideViewPr>
    <p:cSldViewPr>
      <p:cViewPr varScale="1">
        <p:scale>
          <a:sx n="103" d="100"/>
          <a:sy n="103" d="100"/>
        </p:scale>
        <p:origin x="33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154B8-518F-4FCF-B695-D73D046EBAF4}" type="datetimeFigureOut">
              <a:rPr lang="ru-RU" smtClean="0"/>
              <a:t>18.05.2016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4C85A4-53FF-4E77-A537-19015CCF13D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3156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>
              <a:latin typeface="PragmaticaITT" pitchFamily="34" charset="0"/>
            </a:endParaRP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87D16A1-63A0-485C-8C11-162DAFD31CCC}" type="slidenum">
              <a:rPr lang="ru-RU" altLang="ru-RU">
                <a:solidFill>
                  <a:prstClr val="black"/>
                </a:solidFill>
                <a:latin typeface="PragmaticaITT" pitchFamily="34" charset="0"/>
              </a:rPr>
              <a:pPr>
                <a:spcBef>
                  <a:spcPct val="0"/>
                </a:spcBef>
              </a:pPr>
              <a:t>1</a:t>
            </a:fld>
            <a:endParaRPr lang="ru-RU" altLang="ru-RU">
              <a:solidFill>
                <a:prstClr val="black"/>
              </a:solidFill>
              <a:latin typeface="PragmaticaIT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69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22B99B-D66C-4D6B-AAA5-76EE6DF1E23C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8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18AA46-E148-43B9-9A65-8FBA186C270C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82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F4E117-1DD0-4553-9A1E-CF0463D3C571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87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401D6-C440-4F7C-8789-9F85B7D5EB16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724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B9326F-2344-48EA-8278-3B0879213E4C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231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B1291D-1487-4AC9-BC34-694C85C89633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54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8EFB0-F37A-4129-84EC-0EBA59FD000B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0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4B215-34E6-467E-886B-4F96799FFD04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248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207224-8AA4-4897-9C12-3FDF9FDF6691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26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AF0ACD-3F58-48D8-94D6-B95257A8B468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99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E38846-FE0E-4558-AFC6-2224412E43FF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45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E67692-3A71-4F81-A935-90D5DEC24D40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34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F8D0C7-8131-4339-85FB-B4A81E636060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59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E1DF3A-5B5B-439B-9D2C-9D665A3CE28F}" type="slidenum">
              <a:rPr lang="ru-RU" altLang="ru-RU">
                <a:solidFill>
                  <a:prstClr val="black"/>
                </a:solidFill>
              </a:rPr>
              <a:pPr/>
              <a:t>‹#›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81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D69DF5-2755-4131-95B8-43058076CEB6}" type="slidenum">
              <a:rPr lang="ru-RU" altLang="ru-RU">
                <a:solidFill>
                  <a:prstClr val="black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prstClr val="black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67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2" r:id="rId13"/>
    <p:sldLayoutId id="214748402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Скругленный прямоугольник 63"/>
          <p:cNvSpPr/>
          <p:nvPr/>
        </p:nvSpPr>
        <p:spPr>
          <a:xfrm>
            <a:off x="1440000" y="72000"/>
            <a:ext cx="7200000" cy="442659"/>
          </a:xfrm>
          <a:prstGeom prst="roundRect">
            <a:avLst/>
          </a:prstGeom>
          <a:ln>
            <a:solidFill>
              <a:srgbClr val="0000FF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24" tIns="45713" rIns="91424" bIns="45713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cap="all" dirty="0" smtClean="0">
                <a:solidFill>
                  <a:srgbClr val="0000FF"/>
                </a:solidFill>
                <a:latin typeface="Calibri" panose="020F0502020204030204" pitchFamily="34" charset="0"/>
              </a:rPr>
              <a:t>Информация по выявленным нарушениям</a:t>
            </a:r>
            <a:endParaRPr lang="ru-RU" sz="2000" b="1" cap="all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56" name="AutoShape 5"/>
          <p:cNvSpPr>
            <a:spLocks noChangeArrowheads="1"/>
          </p:cNvSpPr>
          <p:nvPr/>
        </p:nvSpPr>
        <p:spPr bwMode="auto">
          <a:xfrm>
            <a:off x="8567738" y="-77787"/>
            <a:ext cx="576262" cy="576263"/>
          </a:xfrm>
          <a:prstGeom prst="roundRect">
            <a:avLst>
              <a:gd name="adj" fmla="val 16667"/>
            </a:avLst>
          </a:prstGeom>
          <a:solidFill>
            <a:srgbClr val="FFFFFF">
              <a:alpha val="0"/>
            </a:srgbClr>
          </a:solidFill>
          <a:ln w="9525">
            <a:noFill/>
            <a:round/>
            <a:headEnd/>
            <a:tailEnd/>
          </a:ln>
        </p:spPr>
        <p:txBody>
          <a:bodyPr wrap="none" lIns="91418" tIns="45710" rIns="91418" bIns="4571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kern="0" dirty="0" smtClean="0">
                <a:solidFill>
                  <a:prstClr val="white"/>
                </a:solidFill>
                <a:latin typeface="Calibri" panose="020F0502020204030204" pitchFamily="34" charset="0"/>
                <a:cs typeface="Times New Roman" pitchFamily="18" charset="0"/>
              </a:rPr>
              <a:t>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907755"/>
            <a:ext cx="4608513" cy="29202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221088"/>
            <a:ext cx="8928992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7" y="907754"/>
            <a:ext cx="4032449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10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4405</TotalTime>
  <Words>6</Words>
  <Application>Microsoft Office PowerPoint</Application>
  <PresentationFormat>Экран (4:3)</PresentationFormat>
  <Paragraphs>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PragmaticaITT</vt:lpstr>
      <vt:lpstr>Times New Roman</vt:lpstr>
      <vt:lpstr>Оформление по умолчанию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Маликов Ринат Мазитович</dc:creator>
  <cp:lastModifiedBy>Рассказчикова Гульнара Раифовна</cp:lastModifiedBy>
  <cp:revision>378</cp:revision>
  <cp:lastPrinted>2015-01-20T19:02:50Z</cp:lastPrinted>
  <dcterms:created xsi:type="dcterms:W3CDTF">2014-01-18T10:23:26Z</dcterms:created>
  <dcterms:modified xsi:type="dcterms:W3CDTF">2016-05-18T05:48:17Z</dcterms:modified>
</cp:coreProperties>
</file>