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2184-246C-459E-A4A5-01C40C2E6F91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38EA8-0A5F-44AB-82BC-BE26C3E4A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00D1E-1E60-444D-8108-B5C1FC4142F1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3F80C-72BF-4728-A31A-03E88BCD3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F16B-B2B8-4B35-A6AD-7126E2EDBB99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C20DA-E0D4-4F1C-9EE0-76260C962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85A08-3354-4731-9C23-5A4EE25FEB86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273A9-5F00-4D4F-A8CB-9D8810199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1A69C-CC3C-49C1-ADE4-FE466DF7AB63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3D8ED-A247-47AF-8A1B-03577EF69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43B16-9E37-4AB1-9665-6A0F5A91B263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F4521-A453-4AAA-95DF-C4FD47299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CEBB-B254-462F-9587-733A3DCD0602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1CBEE-F666-4465-AAA3-10364B8FC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6DB8F-797F-4503-AEB4-E6B3287C9828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0AC34-3ABC-4F01-9E35-6C881AA87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C9E40-705F-4923-AAA8-AEA3555CC98D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C3247-9645-4B3E-A0B6-BBFF3D179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7F729-FF4B-429A-8F2A-8341D8E46B4F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D721E-7736-43D7-BD93-ED6B474ED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AF412-506E-45B5-A07E-6BF1CCEF89EF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46C86-9423-4240-BB9F-61C4CF852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36AF3E-ABA1-40FF-8D8F-6F80C08FDCC0}" type="datetimeFigureOut">
              <a:rPr lang="ru-RU"/>
              <a:pPr>
                <a:defRPr/>
              </a:pPr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B37F91-3948-4945-8E77-161CDC806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C:\Users\Мамо4ка\Desktop\юные профорги\Zv774hReOK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2" descr="C:\Users\Мамо4ка\Desktop\юные профорги\avU6pFWPzo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4" descr="3D7-jZMXTk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98425"/>
            <a:ext cx="5407025" cy="675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4" descr="image (8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9144000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2700338" y="274638"/>
            <a:ext cx="6048375" cy="3659187"/>
          </a:xfrm>
        </p:spPr>
        <p:txBody>
          <a:bodyPr/>
          <a:lstStyle/>
          <a:p>
            <a:r>
              <a:rPr lang="ru-RU" sz="4000" b="1" smtClean="0">
                <a:latin typeface="Arial" charset="0"/>
              </a:rPr>
              <a:t>Нагрудный знак</a:t>
            </a:r>
            <a:br>
              <a:rPr lang="ru-RU" sz="4000" b="1" smtClean="0">
                <a:latin typeface="Arial" charset="0"/>
              </a:rPr>
            </a:br>
            <a:r>
              <a:rPr lang="ru-RU" sz="4000" b="1" smtClean="0">
                <a:latin typeface="Arial" charset="0"/>
              </a:rPr>
              <a:t>«За взаимодействие и социальное партнёрство» 2-ой степени</a:t>
            </a:r>
            <a:r>
              <a:rPr lang="ru-RU" sz="4000" smtClean="0">
                <a:latin typeface="Arial" charset="0"/>
              </a:rPr>
              <a:t> </a:t>
            </a:r>
            <a:br>
              <a:rPr lang="ru-RU" sz="4000" smtClean="0">
                <a:latin typeface="Arial" charset="0"/>
              </a:rPr>
            </a:br>
            <a:endParaRPr lang="ru-RU" sz="4000" smtClean="0">
              <a:latin typeface="Arial" charset="0"/>
            </a:endParaRPr>
          </a:p>
        </p:txBody>
      </p:sp>
      <p:pic>
        <p:nvPicPr>
          <p:cNvPr id="17413" name="Picture 5" descr="http://www.profatom.ru/pic/NGZ_RPRA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0"/>
            <a:ext cx="2451100" cy="4608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Нагрудный знак «За взаимодействие и социальное партнёрство» 2-ой степени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Мамо4ка</dc:creator>
  <cp:lastModifiedBy>Пользователь</cp:lastModifiedBy>
  <cp:revision>6</cp:revision>
  <dcterms:created xsi:type="dcterms:W3CDTF">2013-11-26T18:43:04Z</dcterms:created>
  <dcterms:modified xsi:type="dcterms:W3CDTF">2018-11-23T03:13:50Z</dcterms:modified>
</cp:coreProperties>
</file>