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4" r:id="rId14"/>
    <p:sldId id="271" r:id="rId15"/>
    <p:sldId id="275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9CAB3-E0ED-488F-9ED3-3C5824C9EFF6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8207E6-DB30-443E-B43A-BDF0ACC75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21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55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93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10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67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46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34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7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0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336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5A967-D4D4-45B8-9737-19821C8D9802}" type="datetimeFigureOut">
              <a:rPr lang="ru-RU" smtClean="0"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DAF80-08DD-4772-A30A-F5D4ED7265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7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microsoft.com/office/2007/relationships/hdphoto" Target="../media/hdphoto3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jpeg"/><Relationship Id="rId7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0.pn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5300" y="0"/>
            <a:ext cx="10922976" cy="69166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НЕФТЬ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711" y="687056"/>
            <a:ext cx="8968154" cy="59645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27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0"/>
            <a:ext cx="10761785" cy="103163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ПРОФИЛЬНОЕ ОБРАЗОВАНИЕ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996043" y="93785"/>
            <a:ext cx="10989546" cy="2191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buAutoNum type="arabicPeriod"/>
            </a:pPr>
            <a:endParaRPr lang="ru-RU" sz="2400" dirty="0" smtClean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457200" indent="-457200" algn="l">
              <a:buAutoNum type="arabicPeriod"/>
            </a:pPr>
            <a:endParaRPr lang="ru-RU" sz="24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457200" indent="-457200" algn="l">
              <a:buFontTx/>
              <a:buAutoNum type="arabicPeriod"/>
            </a:pP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Ярославский государственный технический университет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Промышленно-экономический колледж г. Ярославля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«ЯНОС-класс» в лицее № 86 г. Ярославля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22" y="2461846"/>
            <a:ext cx="5850686" cy="3894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389" y="2632813"/>
            <a:ext cx="4582342" cy="305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0"/>
            <a:ext cx="11329097" cy="103163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МОЛОДЕЖНЫЙ СОВЕТ ОАО «СЛАВНЕФТЬ-ЯНОС»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65" y="6095998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407" y="6133466"/>
            <a:ext cx="567313" cy="567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390" y="1324707"/>
            <a:ext cx="5870330" cy="39135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55" y="2180492"/>
            <a:ext cx="5496066" cy="366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1771" y="1"/>
            <a:ext cx="10834799" cy="11103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ПРОФСОЮЗ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65" y="6095998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407" y="6133466"/>
            <a:ext cx="567313" cy="56731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74623" y="1313922"/>
            <a:ext cx="11081948" cy="8440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- СОЗДАЕТСЯ ПО МЕСТУ РАБОТЫ, УЧЕБЫ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21772" y="3618868"/>
            <a:ext cx="11081948" cy="8440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430" y="2571221"/>
            <a:ext cx="3783418" cy="37834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060" y="2414000"/>
            <a:ext cx="4356483" cy="428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8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75657" y="-244929"/>
            <a:ext cx="10580914" cy="1163665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ПРОФСОЮЗ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65" y="6095998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407" y="6133466"/>
            <a:ext cx="567313" cy="56731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39442" y="918736"/>
            <a:ext cx="6596451" cy="17920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- ДОБРОВОЛЬНОЕ ОБЪЕДИНЕНИЕ РАБОТНИКОВ С ЦЕЛЬЮ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21772" y="3618868"/>
            <a:ext cx="11081948" cy="8440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0294" y="3134260"/>
            <a:ext cx="622559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защищать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  <a:ea typeface="+mj-ea"/>
                <a:cs typeface="+mj-cs"/>
              </a:rPr>
              <a:t>свои интересы перед руководством, улучшать условия труда и бороться с нарушениями, если они возникают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76" y="1110343"/>
            <a:ext cx="4491566" cy="550216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8806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1"/>
            <a:ext cx="11081948" cy="84406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ПРОФСОЮЗ ОАО «СЛАВНЕФТЬ-ЯНОС»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65" y="6095998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407" y="6133466"/>
            <a:ext cx="567313" cy="5673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11" y="1018620"/>
            <a:ext cx="4908860" cy="511484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19" y="1747158"/>
            <a:ext cx="5853501" cy="390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5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5301" y="5349737"/>
            <a:ext cx="10941106" cy="116829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КОГДА ПОЙДЕШЬ УЧИТЬСЯ И ПОЛУЧАТЬ 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ПРОФЕССИЮ, А ПОТОМ РАБОТАТЬ!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65" y="6095998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6407" y="6133466"/>
            <a:ext cx="567313" cy="567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658" y="0"/>
            <a:ext cx="7960286" cy="534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3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9232" y="117230"/>
            <a:ext cx="10539044" cy="70338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ПРОДУКЦИЯ ИЗ НЕФТИ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297" y="1284042"/>
            <a:ext cx="8319651" cy="416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8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277" y="316523"/>
            <a:ext cx="10761785" cy="99646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ПРОФЕССИИ, СВЯЗАННЫЕ С НЕФТЬЮ: ДОБЫЧА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982" y="1751135"/>
            <a:ext cx="8572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5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277" y="117229"/>
            <a:ext cx="10761785" cy="104335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ПРОФЕССИИ, СВЯЗАННЫЕ С НЕФТЬЮ: ДОБЫЧА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813" y="1185297"/>
            <a:ext cx="7568712" cy="546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4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277" y="117229"/>
            <a:ext cx="10761785" cy="104335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ПРОФЕССИИ, СВЯЗАННЫЕ С НЕФТЬЮ: ПЕРЕРАБОТКА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669" y="1331455"/>
            <a:ext cx="7980999" cy="532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58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0277" y="117229"/>
            <a:ext cx="10761785" cy="104335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ОАО «СЛАВНЕФТЬ-ЯНОС»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– нефтеперерабатывающий завод 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337" y="1395047"/>
            <a:ext cx="8905663" cy="509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14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0"/>
            <a:ext cx="10761785" cy="113713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ОСНОВНАЯ СПЕЦИАЛЬНОСТЬ ДЛЯ МУЖЧИН – ОПЕРАТОР ТЕХНОЛОГИЧЕСКОЙ УСТАНОВКИ 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539" y="1324707"/>
            <a:ext cx="7831016" cy="519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1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0"/>
            <a:ext cx="10761785" cy="113713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ОСНОВНАЯ СПЕЦИАЛЬНОСТЬ ДЛЯ МУЖЧИН – ОПЕРАТОР ТЕХНОЛОГИЧЕСКОЙ УСТАНОВКИ 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491" y="1488831"/>
            <a:ext cx="7340995" cy="506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0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4623" y="0"/>
            <a:ext cx="10761785" cy="1148861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ОСНОВНАЯ СПЕЦИАЛЬНОСТЬ ДЛЯ ЖЕНЩИН </a:t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– ЛАБОРАНТ  </a:t>
            </a:r>
            <a:endParaRPr lang="ru-RU" sz="2800" dirty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11" y="6037385"/>
            <a:ext cx="493620" cy="66109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76" y="6084276"/>
            <a:ext cx="567313" cy="567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23" y="1655885"/>
            <a:ext cx="63500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57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110</Words>
  <Application>Microsoft Office PowerPoint</Application>
  <PresentationFormat>Произвольный</PresentationFormat>
  <Paragraphs>25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НЕФТЬ</vt:lpstr>
      <vt:lpstr>ПРОДУКЦИЯ ИЗ НЕФТИ</vt:lpstr>
      <vt:lpstr>ПРОФЕССИИ, СВЯЗАННЫЕ С НЕФТЬЮ: ДОБЫЧА</vt:lpstr>
      <vt:lpstr>ПРОФЕССИИ, СВЯЗАННЫЕ С НЕФТЬЮ: ДОБЫЧА</vt:lpstr>
      <vt:lpstr>ПРОФЕССИИ, СВЯЗАННЫЕ С НЕФТЬЮ: ПЕРЕРАБОТКА</vt:lpstr>
      <vt:lpstr>ОАО «СЛАВНЕФТЬ-ЯНОС»  – нефтеперерабатывающий завод </vt:lpstr>
      <vt:lpstr>  ОСНОВНАЯ СПЕЦИАЛЬНОСТЬ ДЛЯ МУЖЧИН – ОПЕРАТОР ТЕХНОЛОГИЧЕСКОЙ УСТАНОВКИ  </vt:lpstr>
      <vt:lpstr>   ОСНОВНАЯ СПЕЦИАЛЬНОСТЬ ДЛЯ МУЖЧИН – ОПЕРАТОР ТЕХНОЛОГИЧЕСКОЙ УСТАНОВКИ  </vt:lpstr>
      <vt:lpstr>  ОСНОВНАЯ СПЕЦИАЛЬНОСТЬ ДЛЯ ЖЕНЩИН  – ЛАБОРАНТ  </vt:lpstr>
      <vt:lpstr> ПРОФИЛЬНОЕ ОБРАЗОВАНИЕ</vt:lpstr>
      <vt:lpstr> МОЛОДЕЖНЫЙ СОВЕТ ОАО «СЛАВНЕФТЬ-ЯНОС»</vt:lpstr>
      <vt:lpstr> ПРОФСОЮЗ</vt:lpstr>
      <vt:lpstr> ПРОФСОЮЗ</vt:lpstr>
      <vt:lpstr> ПРОФСОЮЗ ОАО «СЛАВНЕФТЬ-ЯНОС»</vt:lpstr>
      <vt:lpstr> КОГДА ПОЙДЕШЬ УЧИТЬСЯ И ПОЛУЧАТЬ  ПРОФЕССИЮ, А ПОТОМ РАБОТАТЬ!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 профкома в 2018 году</dc:title>
  <dc:creator>Макурина Ольга Александровна</dc:creator>
  <cp:lastModifiedBy>Бычкова Наталья Александровна</cp:lastModifiedBy>
  <cp:revision>47</cp:revision>
  <dcterms:created xsi:type="dcterms:W3CDTF">2018-11-15T07:31:46Z</dcterms:created>
  <dcterms:modified xsi:type="dcterms:W3CDTF">2018-11-29T13:03:46Z</dcterms:modified>
</cp:coreProperties>
</file>