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1" r:id="rId2"/>
    <p:sldId id="446" r:id="rId3"/>
    <p:sldId id="456" r:id="rId4"/>
    <p:sldId id="452" r:id="rId5"/>
    <p:sldId id="466" r:id="rId6"/>
    <p:sldId id="455" r:id="rId7"/>
    <p:sldId id="467" r:id="rId8"/>
    <p:sldId id="468" r:id="rId9"/>
    <p:sldId id="469" r:id="rId10"/>
    <p:sldId id="470" r:id="rId11"/>
    <p:sldId id="454" r:id="rId12"/>
    <p:sldId id="473" r:id="rId13"/>
    <p:sldId id="344" r:id="rId14"/>
    <p:sldId id="457" r:id="rId15"/>
    <p:sldId id="459" r:id="rId16"/>
    <p:sldId id="471" r:id="rId17"/>
    <p:sldId id="464" r:id="rId18"/>
    <p:sldId id="376" r:id="rId19"/>
    <p:sldId id="296" r:id="rId20"/>
    <p:sldId id="303" r:id="rId21"/>
    <p:sldId id="378" r:id="rId22"/>
    <p:sldId id="3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004CAB-986C-4055-8889-4BC60C0B6B6B}">
          <p14:sldIdLst>
            <p14:sldId id="441"/>
            <p14:sldId id="446"/>
            <p14:sldId id="456"/>
            <p14:sldId id="452"/>
            <p14:sldId id="466"/>
            <p14:sldId id="455"/>
            <p14:sldId id="467"/>
            <p14:sldId id="468"/>
            <p14:sldId id="469"/>
            <p14:sldId id="470"/>
            <p14:sldId id="454"/>
            <p14:sldId id="473"/>
            <p14:sldId id="344"/>
            <p14:sldId id="457"/>
            <p14:sldId id="459"/>
            <p14:sldId id="471"/>
            <p14:sldId id="464"/>
            <p14:sldId id="376"/>
            <p14:sldId id="296"/>
            <p14:sldId id="303"/>
            <p14:sldId id="37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5D"/>
    <a:srgbClr val="F8622D"/>
    <a:srgbClr val="FFA16E"/>
    <a:srgbClr val="FFA06E"/>
    <a:srgbClr val="CC62DE"/>
    <a:srgbClr val="C53E41"/>
    <a:srgbClr val="FF2D5C"/>
    <a:srgbClr val="281D47"/>
    <a:srgbClr val="201739"/>
    <a:srgbClr val="181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7" autoAdjust="0"/>
    <p:restoredTop sz="96774" autoAdjust="0"/>
  </p:normalViewPr>
  <p:slideViewPr>
    <p:cSldViewPr snapToGrid="0">
      <p:cViewPr varScale="1">
        <p:scale>
          <a:sx n="63" d="100"/>
          <a:sy n="63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3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4953-FE2A-4866-A8C7-8170ABCCE998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E57AB-1C48-4A84-B9F0-0CECB0B8F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87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F59F-D039-4ECC-8A34-E56444DF20A1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8FD8-834E-4215-953F-9B66D57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1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312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2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F103DCCD-7F0F-45C9-A66E-9FA7C9115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015691"/>
          </a:xfrm>
          <a:custGeom>
            <a:avLst/>
            <a:gdLst>
              <a:gd name="connsiteX0" fmla="*/ 0 w 12192000"/>
              <a:gd name="connsiteY0" fmla="*/ 0 h 5015691"/>
              <a:gd name="connsiteX1" fmla="*/ 12192000 w 12192000"/>
              <a:gd name="connsiteY1" fmla="*/ 0 h 5015691"/>
              <a:gd name="connsiteX2" fmla="*/ 12192000 w 12192000"/>
              <a:gd name="connsiteY2" fmla="*/ 2407127 h 5015691"/>
              <a:gd name="connsiteX3" fmla="*/ 12120323 w 12192000"/>
              <a:gd name="connsiteY3" fmla="*/ 2484219 h 5015691"/>
              <a:gd name="connsiteX4" fmla="*/ 10722930 w 12192000"/>
              <a:gd name="connsiteY4" fmla="*/ 2875710 h 5015691"/>
              <a:gd name="connsiteX5" fmla="*/ 8115993 w 12192000"/>
              <a:gd name="connsiteY5" fmla="*/ 3885995 h 5015691"/>
              <a:gd name="connsiteX6" fmla="*/ 5841049 w 12192000"/>
              <a:gd name="connsiteY6" fmla="*/ 3197096 h 5015691"/>
              <a:gd name="connsiteX7" fmla="*/ 3206082 w 12192000"/>
              <a:gd name="connsiteY7" fmla="*/ 4238250 h 5015691"/>
              <a:gd name="connsiteX8" fmla="*/ 1026609 w 12192000"/>
              <a:gd name="connsiteY8" fmla="*/ 4932827 h 5015691"/>
              <a:gd name="connsiteX9" fmla="*/ 76853 w 12192000"/>
              <a:gd name="connsiteY9" fmla="*/ 4927760 h 5015691"/>
              <a:gd name="connsiteX10" fmla="*/ 0 w 12192000"/>
              <a:gd name="connsiteY10" fmla="*/ 4900980 h 50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015691">
                <a:moveTo>
                  <a:pt x="0" y="0"/>
                </a:moveTo>
                <a:lnTo>
                  <a:pt x="12192000" y="0"/>
                </a:lnTo>
                <a:lnTo>
                  <a:pt x="12192000" y="2407127"/>
                </a:lnTo>
                <a:lnTo>
                  <a:pt x="12120323" y="2484219"/>
                </a:lnTo>
                <a:cubicBezTo>
                  <a:pt x="11866654" y="2732575"/>
                  <a:pt x="11434974" y="2959887"/>
                  <a:pt x="10722930" y="2875710"/>
                </a:cubicBezTo>
                <a:cubicBezTo>
                  <a:pt x="9298842" y="2707357"/>
                  <a:pt x="9116759" y="3838274"/>
                  <a:pt x="8115993" y="3885995"/>
                </a:cubicBezTo>
                <a:cubicBezTo>
                  <a:pt x="7115226" y="3933716"/>
                  <a:pt x="6630155" y="3041338"/>
                  <a:pt x="5841049" y="3197096"/>
                </a:cubicBezTo>
                <a:cubicBezTo>
                  <a:pt x="5051942" y="3352854"/>
                  <a:pt x="4726904" y="4579187"/>
                  <a:pt x="3206082" y="4238250"/>
                </a:cubicBezTo>
                <a:cubicBezTo>
                  <a:pt x="1685261" y="3897314"/>
                  <a:pt x="2188526" y="4552564"/>
                  <a:pt x="1026609" y="4932827"/>
                </a:cubicBezTo>
                <a:cubicBezTo>
                  <a:pt x="590890" y="5075426"/>
                  <a:pt x="311057" y="5007093"/>
                  <a:pt x="76853" y="4927760"/>
                </a:cubicBezTo>
                <a:lnTo>
                  <a:pt x="0" y="490098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6DA36F2-69D5-4D8F-8CEE-E3B1A12848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2577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065661E-294D-4227-8AE3-AA4F9E6A1F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0646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5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874FBE4-A241-444E-B9C1-1AFD911E79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4508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8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8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7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7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8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8" y="2324881"/>
                </a:cubicBezTo>
                <a:cubicBezTo>
                  <a:pt x="2361448" y="2324881"/>
                  <a:pt x="2361448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7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7" y="513410"/>
                </a:cubicBezTo>
                <a:cubicBezTo>
                  <a:pt x="165397" y="513410"/>
                  <a:pt x="165397" y="513410"/>
                  <a:pt x="1130038" y="31204"/>
                </a:cubicBezTo>
                <a:cubicBezTo>
                  <a:pt x="1172188" y="10401"/>
                  <a:pt x="1217805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2C8CB-422C-449D-9506-018B0D55E489}"/>
              </a:ext>
            </a:extLst>
          </p:cNvPr>
          <p:cNvSpPr/>
          <p:nvPr userDrawn="1"/>
        </p:nvSpPr>
        <p:spPr>
          <a:xfrm>
            <a:off x="3831771" y="0"/>
            <a:ext cx="836022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5428BD3-5CB5-4124-8BE2-FEED550111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11756" y="747956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09FEB84-6433-428D-878E-00D371D383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757" y="2610465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9ABACA8-A471-44B6-AD86-CA53645775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1758" y="4472974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6EC4585-66AC-43E4-8FD2-2DBCFA04D6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5368" y="1094741"/>
            <a:ext cx="10111907" cy="3961679"/>
          </a:xfrm>
          <a:custGeom>
            <a:avLst/>
            <a:gdLst>
              <a:gd name="connsiteX0" fmla="*/ 7473585 w 10111907"/>
              <a:gd name="connsiteY0" fmla="*/ 1735 h 3961679"/>
              <a:gd name="connsiteX1" fmla="*/ 8563021 w 10111907"/>
              <a:gd name="connsiteY1" fmla="*/ 393821 h 3961679"/>
              <a:gd name="connsiteX2" fmla="*/ 9569554 w 10111907"/>
              <a:gd name="connsiteY2" fmla="*/ 2318731 h 3961679"/>
              <a:gd name="connsiteX3" fmla="*/ 9795742 w 10111907"/>
              <a:gd name="connsiteY3" fmla="*/ 2964141 h 3961679"/>
              <a:gd name="connsiteX4" fmla="*/ 8710042 w 10111907"/>
              <a:gd name="connsiteY4" fmla="*/ 3473676 h 3961679"/>
              <a:gd name="connsiteX5" fmla="*/ 7149349 w 10111907"/>
              <a:gd name="connsiteY5" fmla="*/ 3213247 h 3961679"/>
              <a:gd name="connsiteX6" fmla="*/ 5113663 w 10111907"/>
              <a:gd name="connsiteY6" fmla="*/ 2771650 h 3961679"/>
              <a:gd name="connsiteX7" fmla="*/ 3835704 w 10111907"/>
              <a:gd name="connsiteY7" fmla="*/ 2794296 h 3961679"/>
              <a:gd name="connsiteX8" fmla="*/ 2127989 w 10111907"/>
              <a:gd name="connsiteY8" fmla="*/ 2726358 h 3961679"/>
              <a:gd name="connsiteX9" fmla="*/ 1827 w 10111907"/>
              <a:gd name="connsiteY9" fmla="*/ 2296085 h 3961679"/>
              <a:gd name="connsiteX10" fmla="*/ 1641686 w 10111907"/>
              <a:gd name="connsiteY10" fmla="*/ 1231723 h 3961679"/>
              <a:gd name="connsiteX11" fmla="*/ 2897026 w 10111907"/>
              <a:gd name="connsiteY11" fmla="*/ 767480 h 3961679"/>
              <a:gd name="connsiteX12" fmla="*/ 4231532 w 10111907"/>
              <a:gd name="connsiteY12" fmla="*/ 1831842 h 3961679"/>
              <a:gd name="connsiteX13" fmla="*/ 5916628 w 10111907"/>
              <a:gd name="connsiteY13" fmla="*/ 971294 h 3961679"/>
              <a:gd name="connsiteX14" fmla="*/ 7473585 w 10111907"/>
              <a:gd name="connsiteY14" fmla="*/ 1735 h 39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11907" h="3961679">
                <a:moveTo>
                  <a:pt x="7473585" y="1735"/>
                </a:moveTo>
                <a:cubicBezTo>
                  <a:pt x="7906812" y="-17655"/>
                  <a:pt x="8310681" y="126315"/>
                  <a:pt x="8563021" y="393821"/>
                </a:cubicBezTo>
                <a:cubicBezTo>
                  <a:pt x="9139798" y="1005263"/>
                  <a:pt x="8902302" y="2046979"/>
                  <a:pt x="9569554" y="2318731"/>
                </a:cubicBezTo>
                <a:cubicBezTo>
                  <a:pt x="10236807" y="2590483"/>
                  <a:pt x="10259426" y="2986787"/>
                  <a:pt x="9795742" y="2964141"/>
                </a:cubicBezTo>
                <a:cubicBezTo>
                  <a:pt x="9332058" y="2941495"/>
                  <a:pt x="8879683" y="3213247"/>
                  <a:pt x="8710042" y="3473676"/>
                </a:cubicBezTo>
                <a:cubicBezTo>
                  <a:pt x="8113473" y="4390839"/>
                  <a:pt x="7296371" y="3847335"/>
                  <a:pt x="7149349" y="3213247"/>
                </a:cubicBezTo>
                <a:cubicBezTo>
                  <a:pt x="7002328" y="2579160"/>
                  <a:pt x="5690441" y="2511222"/>
                  <a:pt x="5113663" y="2771650"/>
                </a:cubicBezTo>
                <a:cubicBezTo>
                  <a:pt x="4536885" y="3032079"/>
                  <a:pt x="4333316" y="3258539"/>
                  <a:pt x="3835704" y="2794296"/>
                </a:cubicBezTo>
                <a:cubicBezTo>
                  <a:pt x="3338092" y="2330054"/>
                  <a:pt x="2478580" y="2069625"/>
                  <a:pt x="2127989" y="2726358"/>
                </a:cubicBezTo>
                <a:cubicBezTo>
                  <a:pt x="1777398" y="3383092"/>
                  <a:pt x="-66029" y="3247216"/>
                  <a:pt x="1827" y="2296085"/>
                </a:cubicBezTo>
                <a:cubicBezTo>
                  <a:pt x="69683" y="1344953"/>
                  <a:pt x="1132764" y="1492152"/>
                  <a:pt x="1641686" y="1231723"/>
                </a:cubicBezTo>
                <a:cubicBezTo>
                  <a:pt x="2150608" y="971294"/>
                  <a:pt x="2376795" y="507051"/>
                  <a:pt x="2897026" y="767480"/>
                </a:cubicBezTo>
                <a:cubicBezTo>
                  <a:pt x="3417257" y="1027909"/>
                  <a:pt x="3123214" y="1661997"/>
                  <a:pt x="4231532" y="1831842"/>
                </a:cubicBezTo>
                <a:cubicBezTo>
                  <a:pt x="5339850" y="2001687"/>
                  <a:pt x="5916628" y="971294"/>
                  <a:pt x="5916628" y="971294"/>
                </a:cubicBezTo>
                <a:cubicBezTo>
                  <a:pt x="6311043" y="321637"/>
                  <a:pt x="6916580" y="26664"/>
                  <a:pt x="7473585" y="1735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AF182A3-B024-4AF5-AEDA-43668FA9B2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65467" y="1814585"/>
            <a:ext cx="671512" cy="671512"/>
          </a:xfrm>
          <a:custGeom>
            <a:avLst/>
            <a:gdLst>
              <a:gd name="connsiteX0" fmla="*/ 335756 w 671512"/>
              <a:gd name="connsiteY0" fmla="*/ 0 h 671512"/>
              <a:gd name="connsiteX1" fmla="*/ 671512 w 671512"/>
              <a:gd name="connsiteY1" fmla="*/ 335756 h 671512"/>
              <a:gd name="connsiteX2" fmla="*/ 335756 w 671512"/>
              <a:gd name="connsiteY2" fmla="*/ 671512 h 671512"/>
              <a:gd name="connsiteX3" fmla="*/ 0 w 671512"/>
              <a:gd name="connsiteY3" fmla="*/ 335756 h 671512"/>
              <a:gd name="connsiteX4" fmla="*/ 335756 w 6715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671512">
                <a:moveTo>
                  <a:pt x="335756" y="0"/>
                </a:moveTo>
                <a:cubicBezTo>
                  <a:pt x="521189" y="0"/>
                  <a:pt x="671512" y="150323"/>
                  <a:pt x="671512" y="335756"/>
                </a:cubicBezTo>
                <a:cubicBezTo>
                  <a:pt x="671512" y="521189"/>
                  <a:pt x="521189" y="671512"/>
                  <a:pt x="335756" y="671512"/>
                </a:cubicBezTo>
                <a:cubicBezTo>
                  <a:pt x="150323" y="671512"/>
                  <a:pt x="0" y="521189"/>
                  <a:pt x="0" y="335756"/>
                </a:cubicBezTo>
                <a:cubicBezTo>
                  <a:pt x="0" y="150323"/>
                  <a:pt x="150323" y="0"/>
                  <a:pt x="33575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25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DAB2FE9-284E-452B-A880-2FAAC663CD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5023" y="1814585"/>
            <a:ext cx="671512" cy="671512"/>
          </a:xfrm>
          <a:custGeom>
            <a:avLst/>
            <a:gdLst>
              <a:gd name="connsiteX0" fmla="*/ 335756 w 671512"/>
              <a:gd name="connsiteY0" fmla="*/ 0 h 671512"/>
              <a:gd name="connsiteX1" fmla="*/ 671512 w 671512"/>
              <a:gd name="connsiteY1" fmla="*/ 335756 h 671512"/>
              <a:gd name="connsiteX2" fmla="*/ 335756 w 671512"/>
              <a:gd name="connsiteY2" fmla="*/ 671512 h 671512"/>
              <a:gd name="connsiteX3" fmla="*/ 0 w 671512"/>
              <a:gd name="connsiteY3" fmla="*/ 335756 h 671512"/>
              <a:gd name="connsiteX4" fmla="*/ 335756 w 6715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671512">
                <a:moveTo>
                  <a:pt x="335756" y="0"/>
                </a:moveTo>
                <a:cubicBezTo>
                  <a:pt x="521189" y="0"/>
                  <a:pt x="671512" y="150323"/>
                  <a:pt x="671512" y="335756"/>
                </a:cubicBezTo>
                <a:cubicBezTo>
                  <a:pt x="671512" y="521189"/>
                  <a:pt x="521189" y="671512"/>
                  <a:pt x="335756" y="671512"/>
                </a:cubicBezTo>
                <a:cubicBezTo>
                  <a:pt x="150323" y="671512"/>
                  <a:pt x="0" y="521189"/>
                  <a:pt x="0" y="335756"/>
                </a:cubicBezTo>
                <a:cubicBezTo>
                  <a:pt x="0" y="150323"/>
                  <a:pt x="150323" y="0"/>
                  <a:pt x="33575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25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7071A-B26D-4E1A-9949-803F60952251}"/>
              </a:ext>
            </a:extLst>
          </p:cNvPr>
          <p:cNvSpPr/>
          <p:nvPr userDrawn="1"/>
        </p:nvSpPr>
        <p:spPr>
          <a:xfrm>
            <a:off x="0" y="1"/>
            <a:ext cx="12191999" cy="394168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03092BC-B6C7-4786-8116-C4429E4E65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1" cy="5036457"/>
          </a:xfrm>
          <a:custGeom>
            <a:avLst/>
            <a:gdLst>
              <a:gd name="connsiteX0" fmla="*/ 0 w 5186517"/>
              <a:gd name="connsiteY0" fmla="*/ 0 h 4579257"/>
              <a:gd name="connsiteX1" fmla="*/ 5186517 w 5186517"/>
              <a:gd name="connsiteY1" fmla="*/ 0 h 4579257"/>
              <a:gd name="connsiteX2" fmla="*/ 5186517 w 5186517"/>
              <a:gd name="connsiteY2" fmla="*/ 4579257 h 4579257"/>
              <a:gd name="connsiteX3" fmla="*/ 0 w 5186517"/>
              <a:gd name="connsiteY3" fmla="*/ 4579257 h 457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17" h="4579257">
                <a:moveTo>
                  <a:pt x="0" y="0"/>
                </a:moveTo>
                <a:lnTo>
                  <a:pt x="5186517" y="0"/>
                </a:lnTo>
                <a:lnTo>
                  <a:pt x="5186517" y="4579257"/>
                </a:lnTo>
                <a:lnTo>
                  <a:pt x="0" y="4579257"/>
                </a:lnTo>
                <a:close/>
              </a:path>
            </a:pathLst>
          </a:custGeom>
          <a:noFill/>
          <a:effectLst>
            <a:outerShdw blurRad="152400" dist="165100" dir="16200000" sx="97000" sy="97000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19557" y="395189"/>
            <a:ext cx="2936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ППО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b="0" kern="1200" dirty="0" smtClean="0">
                <a:solidFill>
                  <a:schemeClr val="bg1"/>
                </a:solidFill>
                <a:latin typeface="+mj-lt"/>
                <a:ea typeface="+mn-ea"/>
                <a:cs typeface="Catamaran Bold" panose="00000800000000000000" pitchFamily="2" charset="0"/>
              </a:rPr>
              <a:t>Группы ПАО</a:t>
            </a:r>
            <a:r>
              <a:rPr lang="ru-RU" sz="12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Catamaran Bold" panose="00000800000000000000" pitchFamily="2" charset="0"/>
              </a:rPr>
              <a:t> «ММК» </a:t>
            </a:r>
            <a:r>
              <a:rPr lang="ru-R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ГМПР</a:t>
            </a:r>
            <a:r>
              <a:rPr lang="ru-RU" sz="12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Catamaran Bold" panose="00000800000000000000" pitchFamily="2" charset="0"/>
              </a:rPr>
              <a:t> </a:t>
            </a: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Placeholder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3" y="286389"/>
            <a:ext cx="414104" cy="4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213A22-49A5-4978-8F36-6A4C5ABAD9C0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7DF3AC9-431C-433B-AED3-2628B41A6B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02054" y="1146629"/>
            <a:ext cx="4187892" cy="5711371"/>
          </a:xfrm>
          <a:prstGeom prst="rect">
            <a:avLst/>
          </a:prstGeom>
          <a:noFill/>
          <a:effectLst>
            <a:outerShdw blurRad="571500" dist="673100" dir="5400000" sx="89000" sy="89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00A646E-E514-43C6-974B-1478EA2F82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57042" y="689430"/>
            <a:ext cx="4877916" cy="5479143"/>
          </a:xfrm>
          <a:custGeom>
            <a:avLst/>
            <a:gdLst>
              <a:gd name="connsiteX0" fmla="*/ 2438958 w 4877916"/>
              <a:gd name="connsiteY0" fmla="*/ 0 h 5479143"/>
              <a:gd name="connsiteX1" fmla="*/ 2696449 w 4877916"/>
              <a:gd name="connsiteY1" fmla="*/ 60237 h 5479143"/>
              <a:gd name="connsiteX2" fmla="*/ 4558628 w 4877916"/>
              <a:gd name="connsiteY2" fmla="*/ 991106 h 5479143"/>
              <a:gd name="connsiteX3" fmla="*/ 4877916 w 4877916"/>
              <a:gd name="connsiteY3" fmla="*/ 1508025 h 5479143"/>
              <a:gd name="connsiteX4" fmla="*/ 4877916 w 4877916"/>
              <a:gd name="connsiteY4" fmla="*/ 3971118 h 5479143"/>
              <a:gd name="connsiteX5" fmla="*/ 4558628 w 4877916"/>
              <a:gd name="connsiteY5" fmla="*/ 4488037 h 5479143"/>
              <a:gd name="connsiteX6" fmla="*/ 2696449 w 4877916"/>
              <a:gd name="connsiteY6" fmla="*/ 5418905 h 5479143"/>
              <a:gd name="connsiteX7" fmla="*/ 2181467 w 4877916"/>
              <a:gd name="connsiteY7" fmla="*/ 5418905 h 5479143"/>
              <a:gd name="connsiteX8" fmla="*/ 319290 w 4877916"/>
              <a:gd name="connsiteY8" fmla="*/ 4488037 h 5479143"/>
              <a:gd name="connsiteX9" fmla="*/ 0 w 4877916"/>
              <a:gd name="connsiteY9" fmla="*/ 3971118 h 5479143"/>
              <a:gd name="connsiteX10" fmla="*/ 0 w 4877916"/>
              <a:gd name="connsiteY10" fmla="*/ 1508025 h 5479143"/>
              <a:gd name="connsiteX11" fmla="*/ 319290 w 4877916"/>
              <a:gd name="connsiteY11" fmla="*/ 991106 h 5479143"/>
              <a:gd name="connsiteX12" fmla="*/ 2181467 w 4877916"/>
              <a:gd name="connsiteY12" fmla="*/ 60237 h 5479143"/>
              <a:gd name="connsiteX13" fmla="*/ 2438958 w 4877916"/>
              <a:gd name="connsiteY13" fmla="*/ 0 h 5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7916" h="5479143">
                <a:moveTo>
                  <a:pt x="2438958" y="0"/>
                </a:moveTo>
                <a:cubicBezTo>
                  <a:pt x="2527021" y="0"/>
                  <a:pt x="2615083" y="20079"/>
                  <a:pt x="2696449" y="60237"/>
                </a:cubicBezTo>
                <a:cubicBezTo>
                  <a:pt x="2696449" y="60237"/>
                  <a:pt x="2696449" y="60237"/>
                  <a:pt x="4558628" y="991106"/>
                </a:cubicBezTo>
                <a:cubicBezTo>
                  <a:pt x="4754320" y="1089960"/>
                  <a:pt x="4877916" y="1289725"/>
                  <a:pt x="4877916" y="1508025"/>
                </a:cubicBezTo>
                <a:cubicBezTo>
                  <a:pt x="4877916" y="1508025"/>
                  <a:pt x="4877916" y="1508025"/>
                  <a:pt x="4877916" y="3971118"/>
                </a:cubicBezTo>
                <a:cubicBezTo>
                  <a:pt x="4877916" y="4189417"/>
                  <a:pt x="4754320" y="4389185"/>
                  <a:pt x="4558628" y="4488037"/>
                </a:cubicBezTo>
                <a:cubicBezTo>
                  <a:pt x="4558628" y="4488037"/>
                  <a:pt x="4558628" y="4488037"/>
                  <a:pt x="2696449" y="5418905"/>
                </a:cubicBezTo>
                <a:cubicBezTo>
                  <a:pt x="2533716" y="5499223"/>
                  <a:pt x="2344201" y="5499223"/>
                  <a:pt x="2181467" y="5418905"/>
                </a:cubicBezTo>
                <a:cubicBezTo>
                  <a:pt x="2181467" y="5418905"/>
                  <a:pt x="2181467" y="5418905"/>
                  <a:pt x="319290" y="4488037"/>
                </a:cubicBezTo>
                <a:cubicBezTo>
                  <a:pt x="123596" y="4389185"/>
                  <a:pt x="0" y="4189417"/>
                  <a:pt x="0" y="3971118"/>
                </a:cubicBezTo>
                <a:cubicBezTo>
                  <a:pt x="0" y="3971118"/>
                  <a:pt x="0" y="3971118"/>
                  <a:pt x="0" y="1508025"/>
                </a:cubicBezTo>
                <a:cubicBezTo>
                  <a:pt x="0" y="1289725"/>
                  <a:pt x="123596" y="1089960"/>
                  <a:pt x="319290" y="991106"/>
                </a:cubicBezTo>
                <a:cubicBezTo>
                  <a:pt x="319290" y="991106"/>
                  <a:pt x="319290" y="991106"/>
                  <a:pt x="2181467" y="60237"/>
                </a:cubicBezTo>
                <a:cubicBezTo>
                  <a:pt x="2262835" y="20079"/>
                  <a:pt x="2350897" y="0"/>
                  <a:pt x="243895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977900" dist="3810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14A37A0-D0F2-4FFA-9D6F-26F7178749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88114" y="667657"/>
            <a:ext cx="2815772" cy="5522686"/>
          </a:xfrm>
          <a:custGeom>
            <a:avLst/>
            <a:gdLst>
              <a:gd name="connsiteX0" fmla="*/ 0 w 2815772"/>
              <a:gd name="connsiteY0" fmla="*/ 0 h 5522686"/>
              <a:gd name="connsiteX1" fmla="*/ 2815772 w 2815772"/>
              <a:gd name="connsiteY1" fmla="*/ 0 h 5522686"/>
              <a:gd name="connsiteX2" fmla="*/ 2815772 w 2815772"/>
              <a:gd name="connsiteY2" fmla="*/ 5522686 h 5522686"/>
              <a:gd name="connsiteX3" fmla="*/ 0 w 2815772"/>
              <a:gd name="connsiteY3" fmla="*/ 5522686 h 55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5772" h="5522686">
                <a:moveTo>
                  <a:pt x="0" y="0"/>
                </a:moveTo>
                <a:lnTo>
                  <a:pt x="2815772" y="0"/>
                </a:lnTo>
                <a:lnTo>
                  <a:pt x="2815772" y="5522686"/>
                </a:lnTo>
                <a:lnTo>
                  <a:pt x="0" y="5522686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482600" dist="177800" dir="5400000" sx="98000" sy="98000" algn="t" rotWithShape="0">
              <a:schemeClr val="accent1">
                <a:alpha val="25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rgbClr val="281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53C9C4-ED77-49FF-A292-2F169C7C5565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lumMod val="85000"/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A375A8A-C062-4A3E-AF63-BD051F47F30C}"/>
              </a:ext>
            </a:extLst>
          </p:cNvPr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EAAD1D5-7517-4244-8D11-9092506A9567}"/>
                </a:ext>
              </a:extLst>
            </p:cNvPr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xmlns="" id="{CFD6212E-41B1-4BCF-98FC-ACAB8F640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" fmla="*/ 7564 w 12048"/>
                  <a:gd name="connsiteY0" fmla="*/ 12457 h 12457"/>
                  <a:gd name="connsiteX1" fmla="*/ 12048 w 12048"/>
                  <a:gd name="connsiteY1" fmla="*/ 0 h 12457"/>
                  <a:gd name="connsiteX2" fmla="*/ 0 w 12048"/>
                  <a:gd name="connsiteY2" fmla="*/ 3183 h 12457"/>
                  <a:gd name="connsiteX3" fmla="*/ 1221 w 12048"/>
                  <a:gd name="connsiteY3" fmla="*/ 6567 h 12457"/>
                  <a:gd name="connsiteX4" fmla="*/ 7564 w 12048"/>
                  <a:gd name="connsiteY4" fmla="*/ 12457 h 12457"/>
                  <a:gd name="connsiteX0" fmla="*/ 13210 w 14509"/>
                  <a:gd name="connsiteY0" fmla="*/ 3314 h 6567"/>
                  <a:gd name="connsiteX1" fmla="*/ 12108 w 14509"/>
                  <a:gd name="connsiteY1" fmla="*/ 0 h 6567"/>
                  <a:gd name="connsiteX2" fmla="*/ 60 w 14509"/>
                  <a:gd name="connsiteY2" fmla="*/ 3183 h 6567"/>
                  <a:gd name="connsiteX3" fmla="*/ 1281 w 14509"/>
                  <a:gd name="connsiteY3" fmla="*/ 6567 h 6567"/>
                  <a:gd name="connsiteX4" fmla="*/ 13210 w 14509"/>
                  <a:gd name="connsiteY4" fmla="*/ 3314 h 6567"/>
                  <a:gd name="connsiteX0" fmla="*/ 9177 w 10054"/>
                  <a:gd name="connsiteY0" fmla="*/ 5109 h 10000"/>
                  <a:gd name="connsiteX1" fmla="*/ 8349 w 10054"/>
                  <a:gd name="connsiteY1" fmla="*/ 0 h 10000"/>
                  <a:gd name="connsiteX2" fmla="*/ 45 w 10054"/>
                  <a:gd name="connsiteY2" fmla="*/ 4847 h 10000"/>
                  <a:gd name="connsiteX3" fmla="*/ 887 w 10054"/>
                  <a:gd name="connsiteY3" fmla="*/ 10000 h 10000"/>
                  <a:gd name="connsiteX4" fmla="*/ 9177 w 10054"/>
                  <a:gd name="connsiteY4" fmla="*/ 5109 h 10000"/>
                  <a:gd name="connsiteX0" fmla="*/ 9177 w 9456"/>
                  <a:gd name="connsiteY0" fmla="*/ 5109 h 10000"/>
                  <a:gd name="connsiteX1" fmla="*/ 8349 w 9456"/>
                  <a:gd name="connsiteY1" fmla="*/ 0 h 10000"/>
                  <a:gd name="connsiteX2" fmla="*/ 45 w 9456"/>
                  <a:gd name="connsiteY2" fmla="*/ 4847 h 10000"/>
                  <a:gd name="connsiteX3" fmla="*/ 887 w 9456"/>
                  <a:gd name="connsiteY3" fmla="*/ 10000 h 10000"/>
                  <a:gd name="connsiteX4" fmla="*/ 9177 w 9456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9771"/>
                  <a:gd name="connsiteY0" fmla="*/ 5109 h 10000"/>
                  <a:gd name="connsiteX1" fmla="*/ 8829 w 9771"/>
                  <a:gd name="connsiteY1" fmla="*/ 0 h 10000"/>
                  <a:gd name="connsiteX2" fmla="*/ 48 w 9771"/>
                  <a:gd name="connsiteY2" fmla="*/ 4847 h 10000"/>
                  <a:gd name="connsiteX3" fmla="*/ 938 w 9771"/>
                  <a:gd name="connsiteY3" fmla="*/ 10000 h 10000"/>
                  <a:gd name="connsiteX4" fmla="*/ 9705 w 9771"/>
                  <a:gd name="connsiteY4" fmla="*/ 5109 h 10000"/>
                  <a:gd name="connsiteX0" fmla="*/ 9932 w 10000"/>
                  <a:gd name="connsiteY0" fmla="*/ 5109 h 10000"/>
                  <a:gd name="connsiteX1" fmla="*/ 9036 w 10000"/>
                  <a:gd name="connsiteY1" fmla="*/ 0 h 10000"/>
                  <a:gd name="connsiteX2" fmla="*/ 49 w 10000"/>
                  <a:gd name="connsiteY2" fmla="*/ 4847 h 10000"/>
                  <a:gd name="connsiteX3" fmla="*/ 960 w 10000"/>
                  <a:gd name="connsiteY3" fmla="*/ 10000 h 10000"/>
                  <a:gd name="connsiteX4" fmla="*/ 9932 w 10000"/>
                  <a:gd name="connsiteY4" fmla="*/ 5109 h 10000"/>
                  <a:gd name="connsiteX0" fmla="*/ 9835 w 9909"/>
                  <a:gd name="connsiteY0" fmla="*/ 5245 h 10000"/>
                  <a:gd name="connsiteX1" fmla="*/ 9031 w 9909"/>
                  <a:gd name="connsiteY1" fmla="*/ 0 h 10000"/>
                  <a:gd name="connsiteX2" fmla="*/ 44 w 9909"/>
                  <a:gd name="connsiteY2" fmla="*/ 4847 h 10000"/>
                  <a:gd name="connsiteX3" fmla="*/ 955 w 9909"/>
                  <a:gd name="connsiteY3" fmla="*/ 10000 h 10000"/>
                  <a:gd name="connsiteX4" fmla="*/ 9835 w 9909"/>
                  <a:gd name="connsiteY4" fmla="*/ 5245 h 10000"/>
                  <a:gd name="connsiteX0" fmla="*/ 10023 w 10092"/>
                  <a:gd name="connsiteY0" fmla="*/ 5099 h 10000"/>
                  <a:gd name="connsiteX1" fmla="*/ 9119 w 10092"/>
                  <a:gd name="connsiteY1" fmla="*/ 0 h 10000"/>
                  <a:gd name="connsiteX2" fmla="*/ 49 w 10092"/>
                  <a:gd name="connsiteY2" fmla="*/ 4847 h 10000"/>
                  <a:gd name="connsiteX3" fmla="*/ 969 w 10092"/>
                  <a:gd name="connsiteY3" fmla="*/ 10000 h 10000"/>
                  <a:gd name="connsiteX4" fmla="*/ 10023 w 10092"/>
                  <a:gd name="connsiteY4" fmla="*/ 5099 h 10000"/>
                  <a:gd name="connsiteX0" fmla="*/ 10001 w 10071"/>
                  <a:gd name="connsiteY0" fmla="*/ 5381 h 10000"/>
                  <a:gd name="connsiteX1" fmla="*/ 9119 w 10071"/>
                  <a:gd name="connsiteY1" fmla="*/ 0 h 10000"/>
                  <a:gd name="connsiteX2" fmla="*/ 49 w 10071"/>
                  <a:gd name="connsiteY2" fmla="*/ 4847 h 10000"/>
                  <a:gd name="connsiteX3" fmla="*/ 969 w 10071"/>
                  <a:gd name="connsiteY3" fmla="*/ 10000 h 10000"/>
                  <a:gd name="connsiteX4" fmla="*/ 10001 w 10071"/>
                  <a:gd name="connsiteY4" fmla="*/ 5381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411 h 10291"/>
                  <a:gd name="connsiteX1" fmla="*/ 9070 w 10046"/>
                  <a:gd name="connsiteY1" fmla="*/ 291 h 10291"/>
                  <a:gd name="connsiteX2" fmla="*/ 0 w 10046"/>
                  <a:gd name="connsiteY2" fmla="*/ 5138 h 10291"/>
                  <a:gd name="connsiteX3" fmla="*/ 920 w 10046"/>
                  <a:gd name="connsiteY3" fmla="*/ 10291 h 10291"/>
                  <a:gd name="connsiteX4" fmla="*/ 9978 w 10046"/>
                  <a:gd name="connsiteY4" fmla="*/ 5411 h 10291"/>
                  <a:gd name="connsiteX0" fmla="*/ 9978 w 10046"/>
                  <a:gd name="connsiteY0" fmla="*/ 5782 h 10662"/>
                  <a:gd name="connsiteX1" fmla="*/ 9070 w 10046"/>
                  <a:gd name="connsiteY1" fmla="*/ 662 h 10662"/>
                  <a:gd name="connsiteX2" fmla="*/ 0 w 10046"/>
                  <a:gd name="connsiteY2" fmla="*/ 5509 h 10662"/>
                  <a:gd name="connsiteX3" fmla="*/ 920 w 10046"/>
                  <a:gd name="connsiteY3" fmla="*/ 10662 h 10662"/>
                  <a:gd name="connsiteX4" fmla="*/ 9978 w 10046"/>
                  <a:gd name="connsiteY4" fmla="*/ 5782 h 10662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9978"/>
                  <a:gd name="connsiteY0" fmla="*/ 5403 h 10283"/>
                  <a:gd name="connsiteX1" fmla="*/ 9070 w 9978"/>
                  <a:gd name="connsiteY1" fmla="*/ 283 h 10283"/>
                  <a:gd name="connsiteX2" fmla="*/ 0 w 9978"/>
                  <a:gd name="connsiteY2" fmla="*/ 5130 h 10283"/>
                  <a:gd name="connsiteX3" fmla="*/ 920 w 9978"/>
                  <a:gd name="connsiteY3" fmla="*/ 10283 h 10283"/>
                  <a:gd name="connsiteX4" fmla="*/ 9978 w 9978"/>
                  <a:gd name="connsiteY4" fmla="*/ 5403 h 10283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  <a:alpha val="40000"/>
                    </a:schemeClr>
                  </a:gs>
                  <a:gs pos="100000">
                    <a:schemeClr val="bg1">
                      <a:lumMod val="75000"/>
                      <a:alpha val="40000"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xmlns="" id="{94E88CDA-DC53-4C0E-A3D2-9D82076C1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xmlns="" id="{DC20601F-C2DC-4AF4-833C-35711941F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xmlns="" id="{578B4B5C-B13E-4B8C-88E8-493D463B4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9FD7CE9-C98E-4347-89AA-E675CDCEF7EA}"/>
                </a:ext>
              </a:extLst>
            </p:cNvPr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251F3A4-8FDE-436F-8C30-8E9C714A18D5}"/>
                  </a:ext>
                </a:extLst>
              </p:cNvPr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5288C1C-CDA0-4ED9-9B1D-397506B38221}"/>
                  </a:ext>
                </a:extLst>
              </p:cNvPr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765208A-800B-4BE0-9241-B31565F066C2}"/>
              </a:ext>
            </a:extLst>
          </p:cNvPr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pattFill prst="ltDnDiag">
            <a:fgClr>
              <a:srgbClr val="201739"/>
            </a:fgClr>
            <a:bgClr>
              <a:srgbClr val="18112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569C9F-881A-4CB7-BDCE-8B169DDA6070}"/>
              </a:ext>
            </a:extLst>
          </p:cNvPr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267BB78-501E-4D12-B068-47E5D455F263}"/>
                </a:ext>
              </a:extLst>
            </p:cNvPr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830548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77658"/>
                <a:gd name="connsiteY0" fmla="*/ 0 h 278606"/>
                <a:gd name="connsiteX1" fmla="*/ 755657 w 1077658"/>
                <a:gd name="connsiteY1" fmla="*/ 0 h 278606"/>
                <a:gd name="connsiteX2" fmla="*/ 1077658 w 1077658"/>
                <a:gd name="connsiteY2" fmla="*/ 213437 h 278606"/>
                <a:gd name="connsiteX3" fmla="*/ 830548 w 1077658"/>
                <a:gd name="connsiteY3" fmla="*/ 278606 h 278606"/>
                <a:gd name="connsiteX4" fmla="*/ 139303 w 1077658"/>
                <a:gd name="connsiteY4" fmla="*/ 278606 h 278606"/>
                <a:gd name="connsiteX5" fmla="*/ 0 w 1077658"/>
                <a:gd name="connsiteY5" fmla="*/ 139303 h 278606"/>
                <a:gd name="connsiteX6" fmla="*/ 139303 w 1077658"/>
                <a:gd name="connsiteY6" fmla="*/ 0 h 278606"/>
                <a:gd name="connsiteX0" fmla="*/ 139303 w 882544"/>
                <a:gd name="connsiteY0" fmla="*/ 0 h 278606"/>
                <a:gd name="connsiteX1" fmla="*/ 755657 w 882544"/>
                <a:gd name="connsiteY1" fmla="*/ 0 h 278606"/>
                <a:gd name="connsiteX2" fmla="*/ 830548 w 882544"/>
                <a:gd name="connsiteY2" fmla="*/ 278606 h 278606"/>
                <a:gd name="connsiteX3" fmla="*/ 139303 w 882544"/>
                <a:gd name="connsiteY3" fmla="*/ 278606 h 278606"/>
                <a:gd name="connsiteX4" fmla="*/ 0 w 882544"/>
                <a:gd name="connsiteY4" fmla="*/ 139303 h 278606"/>
                <a:gd name="connsiteX5" fmla="*/ 139303 w 882544"/>
                <a:gd name="connsiteY5" fmla="*/ 0 h 278606"/>
                <a:gd name="connsiteX0" fmla="*/ 139303 w 832493"/>
                <a:gd name="connsiteY0" fmla="*/ 0 h 278606"/>
                <a:gd name="connsiteX1" fmla="*/ 755657 w 832493"/>
                <a:gd name="connsiteY1" fmla="*/ 0 h 278606"/>
                <a:gd name="connsiteX2" fmla="*/ 830548 w 832493"/>
                <a:gd name="connsiteY2" fmla="*/ 278606 h 278606"/>
                <a:gd name="connsiteX3" fmla="*/ 139303 w 832493"/>
                <a:gd name="connsiteY3" fmla="*/ 278606 h 278606"/>
                <a:gd name="connsiteX4" fmla="*/ 0 w 832493"/>
                <a:gd name="connsiteY4" fmla="*/ 139303 h 278606"/>
                <a:gd name="connsiteX5" fmla="*/ 139303 w 832493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80"/>
                <a:gd name="connsiteY0" fmla="*/ 0 h 278606"/>
                <a:gd name="connsiteX1" fmla="*/ 609607 w 830580"/>
                <a:gd name="connsiteY1" fmla="*/ 0 h 278606"/>
                <a:gd name="connsiteX2" fmla="*/ 830548 w 830580"/>
                <a:gd name="connsiteY2" fmla="*/ 278606 h 278606"/>
                <a:gd name="connsiteX3" fmla="*/ 139303 w 830580"/>
                <a:gd name="connsiteY3" fmla="*/ 278606 h 278606"/>
                <a:gd name="connsiteX4" fmla="*/ 0 w 830580"/>
                <a:gd name="connsiteY4" fmla="*/ 139303 h 278606"/>
                <a:gd name="connsiteX5" fmla="*/ 139303 w 830580"/>
                <a:gd name="connsiteY5" fmla="*/ 0 h 278606"/>
                <a:gd name="connsiteX0" fmla="*/ 139303 w 878185"/>
                <a:gd name="connsiteY0" fmla="*/ 0 h 278606"/>
                <a:gd name="connsiteX1" fmla="*/ 609607 w 878185"/>
                <a:gd name="connsiteY1" fmla="*/ 0 h 278606"/>
                <a:gd name="connsiteX2" fmla="*/ 878173 w 878185"/>
                <a:gd name="connsiteY2" fmla="*/ 278606 h 278606"/>
                <a:gd name="connsiteX3" fmla="*/ 139303 w 878185"/>
                <a:gd name="connsiteY3" fmla="*/ 278606 h 278606"/>
                <a:gd name="connsiteX4" fmla="*/ 0 w 878185"/>
                <a:gd name="connsiteY4" fmla="*/ 139303 h 278606"/>
                <a:gd name="connsiteX5" fmla="*/ 139303 w 878185"/>
                <a:gd name="connsiteY5" fmla="*/ 0 h 278606"/>
                <a:gd name="connsiteX0" fmla="*/ 139303 w 878197"/>
                <a:gd name="connsiteY0" fmla="*/ 0 h 278606"/>
                <a:gd name="connsiteX1" fmla="*/ 647707 w 878197"/>
                <a:gd name="connsiteY1" fmla="*/ 0 h 278606"/>
                <a:gd name="connsiteX2" fmla="*/ 878173 w 878197"/>
                <a:gd name="connsiteY2" fmla="*/ 278606 h 278606"/>
                <a:gd name="connsiteX3" fmla="*/ 139303 w 878197"/>
                <a:gd name="connsiteY3" fmla="*/ 278606 h 278606"/>
                <a:gd name="connsiteX4" fmla="*/ 0 w 878197"/>
                <a:gd name="connsiteY4" fmla="*/ 139303 h 278606"/>
                <a:gd name="connsiteX5" fmla="*/ 139303 w 878197"/>
                <a:gd name="connsiteY5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B93D64EE-3C88-4D6A-ABCC-D37AC8E20849}"/>
                </a:ext>
              </a:extLst>
            </p:cNvPr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xmlns="" id="{F0D34F9F-AB39-4F7C-BABA-B1CE8710E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45" name="Freeform 79">
                <a:extLst>
                  <a:ext uri="{FF2B5EF4-FFF2-40B4-BE49-F238E27FC236}">
                    <a16:creationId xmlns:a16="http://schemas.microsoft.com/office/drawing/2014/main" xmlns="" id="{A7E0BAAA-28C9-43A0-BA58-055F3947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46" name="Freeform 86">
                <a:extLst>
                  <a:ext uri="{FF2B5EF4-FFF2-40B4-BE49-F238E27FC236}">
                    <a16:creationId xmlns:a16="http://schemas.microsoft.com/office/drawing/2014/main" xmlns="" id="{D55F2B95-7806-44CC-95FB-164849BD5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F0099AB-7324-4405-8804-771D65AAC4FF}"/>
              </a:ext>
            </a:extLst>
          </p:cNvPr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Copyright © </a:t>
            </a:r>
            <a:r>
              <a:rPr lang="en-US" b="1" dirty="0">
                <a:latin typeface="+mj-lt"/>
              </a:rPr>
              <a:t>Up</a:t>
            </a:r>
            <a:r>
              <a:rPr lang="en-US" dirty="0">
                <a:latin typeface="+mj-lt"/>
              </a:rPr>
              <a:t>Space</a:t>
            </a:r>
            <a:r>
              <a:rPr lang="en-US" dirty="0"/>
              <a:t>. All rights.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F0A415D-5529-46AC-A2EB-CCB86A72686E}"/>
              </a:ext>
            </a:extLst>
          </p:cNvPr>
          <p:cNvSpPr txBox="1"/>
          <p:nvPr userDrawn="1"/>
        </p:nvSpPr>
        <p:spPr>
          <a:xfrm>
            <a:off x="593878" y="6311195"/>
            <a:ext cx="2209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 spc="3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l"/>
            <a:r>
              <a:rPr lang="en-US" dirty="0"/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38149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E96E0DB-3BD1-4E57-9FEF-9A628A81C5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33884" y="744795"/>
            <a:ext cx="5476894" cy="5368413"/>
          </a:xfrm>
          <a:custGeom>
            <a:avLst/>
            <a:gdLst>
              <a:gd name="connsiteX0" fmla="*/ 0 w 5476894"/>
              <a:gd name="connsiteY0" fmla="*/ 0 h 5368413"/>
              <a:gd name="connsiteX1" fmla="*/ 5476894 w 5476894"/>
              <a:gd name="connsiteY1" fmla="*/ 0 h 5368413"/>
              <a:gd name="connsiteX2" fmla="*/ 5476894 w 5476894"/>
              <a:gd name="connsiteY2" fmla="*/ 5368413 h 5368413"/>
              <a:gd name="connsiteX3" fmla="*/ 0 w 5476894"/>
              <a:gd name="connsiteY3" fmla="*/ 5368413 h 53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94" h="5368413">
                <a:moveTo>
                  <a:pt x="0" y="0"/>
                </a:moveTo>
                <a:lnTo>
                  <a:pt x="5476894" y="0"/>
                </a:lnTo>
                <a:lnTo>
                  <a:pt x="5476894" y="5368413"/>
                </a:lnTo>
                <a:lnTo>
                  <a:pt x="0" y="5368413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4D251E-4726-4C34-BC80-195FF78FA7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A59AB5F-83DE-44D9-88A3-2FC0B75362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926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C0C790F-64A3-47B1-B9A8-3618B4645F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218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C602C64-AA4C-4DB3-BF8E-FBB5960C48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62510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A50B51-FB55-412C-AC95-C2492860C8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89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145DF1B-6743-4D3B-B679-AE3A465EB3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934" y="1738838"/>
            <a:ext cx="4575739" cy="2434067"/>
          </a:xfrm>
          <a:custGeom>
            <a:avLst/>
            <a:gdLst>
              <a:gd name="connsiteX0" fmla="*/ 53063 w 4575739"/>
              <a:gd name="connsiteY0" fmla="*/ 0 h 2434067"/>
              <a:gd name="connsiteX1" fmla="*/ 4522676 w 4575739"/>
              <a:gd name="connsiteY1" fmla="*/ 0 h 2434067"/>
              <a:gd name="connsiteX2" fmla="*/ 4575739 w 4575739"/>
              <a:gd name="connsiteY2" fmla="*/ 53063 h 2434067"/>
              <a:gd name="connsiteX3" fmla="*/ 4575739 w 4575739"/>
              <a:gd name="connsiteY3" fmla="*/ 2381004 h 2434067"/>
              <a:gd name="connsiteX4" fmla="*/ 4522676 w 4575739"/>
              <a:gd name="connsiteY4" fmla="*/ 2434067 h 2434067"/>
              <a:gd name="connsiteX5" fmla="*/ 53063 w 4575739"/>
              <a:gd name="connsiteY5" fmla="*/ 2434067 h 2434067"/>
              <a:gd name="connsiteX6" fmla="*/ 0 w 4575739"/>
              <a:gd name="connsiteY6" fmla="*/ 2381004 h 2434067"/>
              <a:gd name="connsiteX7" fmla="*/ 0 w 4575739"/>
              <a:gd name="connsiteY7" fmla="*/ 53063 h 2434067"/>
              <a:gd name="connsiteX8" fmla="*/ 53063 w 4575739"/>
              <a:gd name="connsiteY8" fmla="*/ 0 h 24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739" h="2434067">
                <a:moveTo>
                  <a:pt x="53063" y="0"/>
                </a:moveTo>
                <a:lnTo>
                  <a:pt x="4522676" y="0"/>
                </a:lnTo>
                <a:cubicBezTo>
                  <a:pt x="4551982" y="0"/>
                  <a:pt x="4575739" y="23757"/>
                  <a:pt x="4575739" y="53063"/>
                </a:cubicBezTo>
                <a:lnTo>
                  <a:pt x="4575739" y="2381004"/>
                </a:lnTo>
                <a:cubicBezTo>
                  <a:pt x="4575739" y="2410310"/>
                  <a:pt x="4551982" y="2434067"/>
                  <a:pt x="4522676" y="2434067"/>
                </a:cubicBezTo>
                <a:lnTo>
                  <a:pt x="53063" y="2434067"/>
                </a:lnTo>
                <a:cubicBezTo>
                  <a:pt x="23757" y="2434067"/>
                  <a:pt x="0" y="2410310"/>
                  <a:pt x="0" y="2381004"/>
                </a:cubicBezTo>
                <a:lnTo>
                  <a:pt x="0" y="53063"/>
                </a:lnTo>
                <a:cubicBezTo>
                  <a:pt x="0" y="23757"/>
                  <a:pt x="23757" y="0"/>
                  <a:pt x="5306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5C00EFC-433E-4F15-85AB-8AFA9E5134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74159" y="1738838"/>
            <a:ext cx="4575739" cy="2434067"/>
          </a:xfrm>
          <a:custGeom>
            <a:avLst/>
            <a:gdLst>
              <a:gd name="connsiteX0" fmla="*/ 53063 w 4575739"/>
              <a:gd name="connsiteY0" fmla="*/ 0 h 2434067"/>
              <a:gd name="connsiteX1" fmla="*/ 4522676 w 4575739"/>
              <a:gd name="connsiteY1" fmla="*/ 0 h 2434067"/>
              <a:gd name="connsiteX2" fmla="*/ 4575739 w 4575739"/>
              <a:gd name="connsiteY2" fmla="*/ 53063 h 2434067"/>
              <a:gd name="connsiteX3" fmla="*/ 4575739 w 4575739"/>
              <a:gd name="connsiteY3" fmla="*/ 2381004 h 2434067"/>
              <a:gd name="connsiteX4" fmla="*/ 4522676 w 4575739"/>
              <a:gd name="connsiteY4" fmla="*/ 2434067 h 2434067"/>
              <a:gd name="connsiteX5" fmla="*/ 53063 w 4575739"/>
              <a:gd name="connsiteY5" fmla="*/ 2434067 h 2434067"/>
              <a:gd name="connsiteX6" fmla="*/ 0 w 4575739"/>
              <a:gd name="connsiteY6" fmla="*/ 2381004 h 2434067"/>
              <a:gd name="connsiteX7" fmla="*/ 0 w 4575739"/>
              <a:gd name="connsiteY7" fmla="*/ 53063 h 2434067"/>
              <a:gd name="connsiteX8" fmla="*/ 53063 w 4575739"/>
              <a:gd name="connsiteY8" fmla="*/ 0 h 24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739" h="2434067">
                <a:moveTo>
                  <a:pt x="53063" y="0"/>
                </a:moveTo>
                <a:lnTo>
                  <a:pt x="4522676" y="0"/>
                </a:lnTo>
                <a:cubicBezTo>
                  <a:pt x="4551982" y="0"/>
                  <a:pt x="4575739" y="23757"/>
                  <a:pt x="4575739" y="53063"/>
                </a:cubicBezTo>
                <a:lnTo>
                  <a:pt x="4575739" y="2381004"/>
                </a:lnTo>
                <a:cubicBezTo>
                  <a:pt x="4575739" y="2410310"/>
                  <a:pt x="4551982" y="2434067"/>
                  <a:pt x="4522676" y="2434067"/>
                </a:cubicBezTo>
                <a:lnTo>
                  <a:pt x="53063" y="2434067"/>
                </a:lnTo>
                <a:cubicBezTo>
                  <a:pt x="23757" y="2434067"/>
                  <a:pt x="0" y="2410310"/>
                  <a:pt x="0" y="2381004"/>
                </a:cubicBezTo>
                <a:lnTo>
                  <a:pt x="0" y="53063"/>
                </a:lnTo>
                <a:cubicBezTo>
                  <a:pt x="0" y="23757"/>
                  <a:pt x="23757" y="0"/>
                  <a:pt x="5306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D287810-F1A5-4C4F-A016-90526F03DB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75086" y="1486148"/>
            <a:ext cx="6639817" cy="3071338"/>
          </a:xfrm>
          <a:custGeom>
            <a:avLst/>
            <a:gdLst>
              <a:gd name="connsiteX0" fmla="*/ 60766 w 5737122"/>
              <a:gd name="connsiteY0" fmla="*/ 0 h 2787444"/>
              <a:gd name="connsiteX1" fmla="*/ 5676356 w 5737122"/>
              <a:gd name="connsiteY1" fmla="*/ 0 h 2787444"/>
              <a:gd name="connsiteX2" fmla="*/ 5737122 w 5737122"/>
              <a:gd name="connsiteY2" fmla="*/ 60766 h 2787444"/>
              <a:gd name="connsiteX3" fmla="*/ 5737122 w 5737122"/>
              <a:gd name="connsiteY3" fmla="*/ 2726678 h 2787444"/>
              <a:gd name="connsiteX4" fmla="*/ 5676356 w 5737122"/>
              <a:gd name="connsiteY4" fmla="*/ 2787444 h 2787444"/>
              <a:gd name="connsiteX5" fmla="*/ 60766 w 5737122"/>
              <a:gd name="connsiteY5" fmla="*/ 2787444 h 2787444"/>
              <a:gd name="connsiteX6" fmla="*/ 0 w 5737122"/>
              <a:gd name="connsiteY6" fmla="*/ 2726678 h 2787444"/>
              <a:gd name="connsiteX7" fmla="*/ 0 w 5737122"/>
              <a:gd name="connsiteY7" fmla="*/ 60766 h 2787444"/>
              <a:gd name="connsiteX8" fmla="*/ 60766 w 5737122"/>
              <a:gd name="connsiteY8" fmla="*/ 0 h 27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7122" h="2787444">
                <a:moveTo>
                  <a:pt x="60766" y="0"/>
                </a:moveTo>
                <a:lnTo>
                  <a:pt x="5676356" y="0"/>
                </a:lnTo>
                <a:cubicBezTo>
                  <a:pt x="5709916" y="0"/>
                  <a:pt x="5737122" y="27206"/>
                  <a:pt x="5737122" y="60766"/>
                </a:cubicBezTo>
                <a:lnTo>
                  <a:pt x="5737122" y="2726678"/>
                </a:lnTo>
                <a:cubicBezTo>
                  <a:pt x="5737122" y="2760238"/>
                  <a:pt x="5709916" y="2787444"/>
                  <a:pt x="5676356" y="2787444"/>
                </a:cubicBezTo>
                <a:lnTo>
                  <a:pt x="60766" y="2787444"/>
                </a:lnTo>
                <a:cubicBezTo>
                  <a:pt x="27206" y="2787444"/>
                  <a:pt x="0" y="2760238"/>
                  <a:pt x="0" y="2726678"/>
                </a:cubicBezTo>
                <a:lnTo>
                  <a:pt x="0" y="60766"/>
                </a:lnTo>
                <a:cubicBezTo>
                  <a:pt x="0" y="27206"/>
                  <a:pt x="27206" y="0"/>
                  <a:pt x="6076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CA40CCA-F290-4ACC-80BC-9E7A6403CC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943" y="3082414"/>
            <a:ext cx="5260961" cy="2839415"/>
          </a:xfrm>
          <a:custGeom>
            <a:avLst/>
            <a:gdLst>
              <a:gd name="connsiteX0" fmla="*/ 60766 w 4675239"/>
              <a:gd name="connsiteY0" fmla="*/ 0 h 2787444"/>
              <a:gd name="connsiteX1" fmla="*/ 4614473 w 4675239"/>
              <a:gd name="connsiteY1" fmla="*/ 0 h 2787444"/>
              <a:gd name="connsiteX2" fmla="*/ 4675239 w 4675239"/>
              <a:gd name="connsiteY2" fmla="*/ 60766 h 2787444"/>
              <a:gd name="connsiteX3" fmla="*/ 4675239 w 4675239"/>
              <a:gd name="connsiteY3" fmla="*/ 2726678 h 2787444"/>
              <a:gd name="connsiteX4" fmla="*/ 4614473 w 4675239"/>
              <a:gd name="connsiteY4" fmla="*/ 2787444 h 2787444"/>
              <a:gd name="connsiteX5" fmla="*/ 60766 w 4675239"/>
              <a:gd name="connsiteY5" fmla="*/ 2787444 h 2787444"/>
              <a:gd name="connsiteX6" fmla="*/ 0 w 4675239"/>
              <a:gd name="connsiteY6" fmla="*/ 2726678 h 2787444"/>
              <a:gd name="connsiteX7" fmla="*/ 0 w 4675239"/>
              <a:gd name="connsiteY7" fmla="*/ 60766 h 2787444"/>
              <a:gd name="connsiteX8" fmla="*/ 60766 w 4675239"/>
              <a:gd name="connsiteY8" fmla="*/ 0 h 27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5239" h="2787444">
                <a:moveTo>
                  <a:pt x="60766" y="0"/>
                </a:moveTo>
                <a:lnTo>
                  <a:pt x="4614473" y="0"/>
                </a:lnTo>
                <a:cubicBezTo>
                  <a:pt x="4648033" y="0"/>
                  <a:pt x="4675239" y="27206"/>
                  <a:pt x="4675239" y="60766"/>
                </a:cubicBezTo>
                <a:lnTo>
                  <a:pt x="4675239" y="2726678"/>
                </a:lnTo>
                <a:cubicBezTo>
                  <a:pt x="4675239" y="2760238"/>
                  <a:pt x="4648033" y="2787444"/>
                  <a:pt x="4614473" y="2787444"/>
                </a:cubicBezTo>
                <a:lnTo>
                  <a:pt x="60766" y="2787444"/>
                </a:lnTo>
                <a:cubicBezTo>
                  <a:pt x="27206" y="2787444"/>
                  <a:pt x="0" y="2760238"/>
                  <a:pt x="0" y="2726678"/>
                </a:cubicBezTo>
                <a:lnTo>
                  <a:pt x="0" y="60766"/>
                </a:lnTo>
                <a:cubicBezTo>
                  <a:pt x="0" y="27206"/>
                  <a:pt x="27206" y="0"/>
                  <a:pt x="6076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10D9A0-AAF0-4154-A740-4E0F9484C871}"/>
              </a:ext>
            </a:extLst>
          </p:cNvPr>
          <p:cNvSpPr/>
          <p:nvPr userDrawn="1"/>
        </p:nvSpPr>
        <p:spPr>
          <a:xfrm>
            <a:off x="1" y="0"/>
            <a:ext cx="517160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E79C7AE-F4FF-4CF7-B0E8-4F6117C1F3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21659" y="1609272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02B2CEA-1CB2-4CF1-B929-257E699C3A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2291" y="2309820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6379A328-18CD-4086-ADDB-0F26051F5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2923" y="1609272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7C7717F-8DFE-4F4A-96FE-5D452FB2DF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23555" y="2309820"/>
            <a:ext cx="1946787" cy="2186737"/>
          </a:xfrm>
          <a:custGeom>
            <a:avLst/>
            <a:gdLst>
              <a:gd name="connsiteX0" fmla="*/ 973393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29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29 w 1946787"/>
              <a:gd name="connsiteY11" fmla="*/ 395552 h 2186737"/>
              <a:gd name="connsiteX12" fmla="*/ 870628 w 1946787"/>
              <a:gd name="connsiteY12" fmla="*/ 24041 h 2186737"/>
              <a:gd name="connsiteX13" fmla="*/ 973393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3" y="0"/>
                </a:moveTo>
                <a:cubicBezTo>
                  <a:pt x="1008539" y="0"/>
                  <a:pt x="1043685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59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59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1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29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29" y="395552"/>
                </a:cubicBezTo>
                <a:cubicBezTo>
                  <a:pt x="127429" y="395552"/>
                  <a:pt x="127429" y="395552"/>
                  <a:pt x="870628" y="24041"/>
                </a:cubicBezTo>
                <a:cubicBezTo>
                  <a:pt x="903102" y="8013"/>
                  <a:pt x="938248" y="0"/>
                  <a:pt x="97339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bg>
      <p:bgPr>
        <a:solidFill>
          <a:srgbClr val="20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F911364A-1E77-457F-AD79-A235CA9B6A95}"/>
              </a:ext>
            </a:extLst>
          </p:cNvPr>
          <p:cNvSpPr/>
          <p:nvPr userDrawn="1"/>
        </p:nvSpPr>
        <p:spPr>
          <a:xfrm>
            <a:off x="742950" y="1"/>
            <a:ext cx="10706100" cy="6857999"/>
          </a:xfrm>
          <a:custGeom>
            <a:avLst/>
            <a:gdLst>
              <a:gd name="connsiteX0" fmla="*/ 232593 w 10706100"/>
              <a:gd name="connsiteY0" fmla="*/ 0 h 6857999"/>
              <a:gd name="connsiteX1" fmla="*/ 10473509 w 10706100"/>
              <a:gd name="connsiteY1" fmla="*/ 0 h 6857999"/>
              <a:gd name="connsiteX2" fmla="*/ 10516777 w 10706100"/>
              <a:gd name="connsiteY2" fmla="*/ 60406 h 6857999"/>
              <a:gd name="connsiteX3" fmla="*/ 10706100 w 10706100"/>
              <a:gd name="connsiteY3" fmla="*/ 725987 h 6857999"/>
              <a:gd name="connsiteX4" fmla="*/ 10706100 w 10706100"/>
              <a:gd name="connsiteY4" fmla="*/ 6132014 h 6857999"/>
              <a:gd name="connsiteX5" fmla="*/ 10516777 w 10706100"/>
              <a:gd name="connsiteY5" fmla="*/ 6797596 h 6857999"/>
              <a:gd name="connsiteX6" fmla="*/ 10473510 w 10706100"/>
              <a:gd name="connsiteY6" fmla="*/ 6857999 h 6857999"/>
              <a:gd name="connsiteX7" fmla="*/ 232591 w 10706100"/>
              <a:gd name="connsiteY7" fmla="*/ 6857999 h 6857999"/>
              <a:gd name="connsiteX8" fmla="*/ 189324 w 10706100"/>
              <a:gd name="connsiteY8" fmla="*/ 6797596 h 6857999"/>
              <a:gd name="connsiteX9" fmla="*/ 0 w 10706100"/>
              <a:gd name="connsiteY9" fmla="*/ 6132014 h 6857999"/>
              <a:gd name="connsiteX10" fmla="*/ 0 w 10706100"/>
              <a:gd name="connsiteY10" fmla="*/ 725987 h 6857999"/>
              <a:gd name="connsiteX11" fmla="*/ 189324 w 10706100"/>
              <a:gd name="connsiteY11" fmla="*/ 6040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06100" h="6857999">
                <a:moveTo>
                  <a:pt x="232593" y="0"/>
                </a:moveTo>
                <a:lnTo>
                  <a:pt x="10473509" y="0"/>
                </a:lnTo>
                <a:lnTo>
                  <a:pt x="10516777" y="60406"/>
                </a:lnTo>
                <a:cubicBezTo>
                  <a:pt x="10638283" y="257030"/>
                  <a:pt x="10706100" y="486423"/>
                  <a:pt x="10706100" y="725987"/>
                </a:cubicBezTo>
                <a:cubicBezTo>
                  <a:pt x="10706100" y="725987"/>
                  <a:pt x="10706100" y="725987"/>
                  <a:pt x="10706100" y="6132014"/>
                </a:cubicBezTo>
                <a:cubicBezTo>
                  <a:pt x="10706100" y="6371577"/>
                  <a:pt x="10638282" y="6600972"/>
                  <a:pt x="10516777" y="6797596"/>
                </a:cubicBezTo>
                <a:lnTo>
                  <a:pt x="10473510" y="6857999"/>
                </a:lnTo>
                <a:lnTo>
                  <a:pt x="232591" y="6857999"/>
                </a:lnTo>
                <a:lnTo>
                  <a:pt x="189324" y="6797596"/>
                </a:lnTo>
                <a:cubicBezTo>
                  <a:pt x="67818" y="6600972"/>
                  <a:pt x="0" y="6371577"/>
                  <a:pt x="0" y="6132014"/>
                </a:cubicBezTo>
                <a:cubicBezTo>
                  <a:pt x="0" y="6132014"/>
                  <a:pt x="0" y="6132014"/>
                  <a:pt x="0" y="725987"/>
                </a:cubicBezTo>
                <a:cubicBezTo>
                  <a:pt x="0" y="486423"/>
                  <a:pt x="67818" y="257030"/>
                  <a:pt x="189324" y="60406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5FCA36DE-46DC-43D4-A2BB-3AC00A3D5DB3}"/>
              </a:ext>
            </a:extLst>
          </p:cNvPr>
          <p:cNvSpPr/>
          <p:nvPr userDrawn="1"/>
        </p:nvSpPr>
        <p:spPr>
          <a:xfrm>
            <a:off x="1428750" y="1"/>
            <a:ext cx="9334500" cy="6857999"/>
          </a:xfrm>
          <a:custGeom>
            <a:avLst/>
            <a:gdLst>
              <a:gd name="connsiteX0" fmla="*/ 777222 w 9334500"/>
              <a:gd name="connsiteY0" fmla="*/ 0 h 6857999"/>
              <a:gd name="connsiteX1" fmla="*/ 8557282 w 9334500"/>
              <a:gd name="connsiteY1" fmla="*/ 0 h 6857999"/>
              <a:gd name="connsiteX2" fmla="*/ 8723502 w 9334500"/>
              <a:gd name="connsiteY2" fmla="*/ 83090 h 6857999"/>
              <a:gd name="connsiteX3" fmla="*/ 9334500 w 9334500"/>
              <a:gd name="connsiteY3" fmla="*/ 1072280 h 6857999"/>
              <a:gd name="connsiteX4" fmla="*/ 9334500 w 9334500"/>
              <a:gd name="connsiteY4" fmla="*/ 5785720 h 6857999"/>
              <a:gd name="connsiteX5" fmla="*/ 8723502 w 9334500"/>
              <a:gd name="connsiteY5" fmla="*/ 6774910 h 6857999"/>
              <a:gd name="connsiteX6" fmla="*/ 8614752 w 9334500"/>
              <a:gd name="connsiteY6" fmla="*/ 6829272 h 6857999"/>
              <a:gd name="connsiteX7" fmla="*/ 8557285 w 9334500"/>
              <a:gd name="connsiteY7" fmla="*/ 6857999 h 6857999"/>
              <a:gd name="connsiteX8" fmla="*/ 777219 w 9334500"/>
              <a:gd name="connsiteY8" fmla="*/ 6857999 h 6857999"/>
              <a:gd name="connsiteX9" fmla="*/ 611002 w 9334500"/>
              <a:gd name="connsiteY9" fmla="*/ 6774910 h 6857999"/>
              <a:gd name="connsiteX10" fmla="*/ 0 w 9334500"/>
              <a:gd name="connsiteY10" fmla="*/ 5785720 h 6857999"/>
              <a:gd name="connsiteX11" fmla="*/ 0 w 9334500"/>
              <a:gd name="connsiteY11" fmla="*/ 1072280 h 6857999"/>
              <a:gd name="connsiteX12" fmla="*/ 611002 w 9334500"/>
              <a:gd name="connsiteY12" fmla="*/ 83090 h 6857999"/>
              <a:gd name="connsiteX13" fmla="*/ 755748 w 9334500"/>
              <a:gd name="connsiteY13" fmla="*/ 1073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34500" h="6857999">
                <a:moveTo>
                  <a:pt x="777222" y="0"/>
                </a:moveTo>
                <a:lnTo>
                  <a:pt x="8557282" y="0"/>
                </a:lnTo>
                <a:lnTo>
                  <a:pt x="8723502" y="83090"/>
                </a:lnTo>
                <a:cubicBezTo>
                  <a:pt x="9097983" y="272260"/>
                  <a:pt x="9334500" y="654536"/>
                  <a:pt x="9334500" y="1072280"/>
                </a:cubicBezTo>
                <a:cubicBezTo>
                  <a:pt x="9334500" y="1072280"/>
                  <a:pt x="9334500" y="1072280"/>
                  <a:pt x="9334500" y="5785720"/>
                </a:cubicBezTo>
                <a:cubicBezTo>
                  <a:pt x="9334500" y="6203464"/>
                  <a:pt x="9097983" y="6585744"/>
                  <a:pt x="8723502" y="6774910"/>
                </a:cubicBezTo>
                <a:cubicBezTo>
                  <a:pt x="8723502" y="6774910"/>
                  <a:pt x="8723502" y="6774910"/>
                  <a:pt x="8614752" y="6829272"/>
                </a:cubicBezTo>
                <a:lnTo>
                  <a:pt x="8557285" y="6857999"/>
                </a:lnTo>
                <a:lnTo>
                  <a:pt x="777219" y="6857999"/>
                </a:lnTo>
                <a:lnTo>
                  <a:pt x="611002" y="6774910"/>
                </a:lnTo>
                <a:cubicBezTo>
                  <a:pt x="236517" y="6585744"/>
                  <a:pt x="0" y="6203464"/>
                  <a:pt x="0" y="5785720"/>
                </a:cubicBezTo>
                <a:cubicBezTo>
                  <a:pt x="0" y="5785720"/>
                  <a:pt x="0" y="5785720"/>
                  <a:pt x="0" y="1072280"/>
                </a:cubicBezTo>
                <a:cubicBezTo>
                  <a:pt x="0" y="654536"/>
                  <a:pt x="236517" y="272260"/>
                  <a:pt x="611002" y="83090"/>
                </a:cubicBezTo>
                <a:cubicBezTo>
                  <a:pt x="611002" y="83090"/>
                  <a:pt x="611002" y="83090"/>
                  <a:pt x="755748" y="10735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601E8E8E-5D2D-4667-AE63-F100E4D7474D}"/>
              </a:ext>
            </a:extLst>
          </p:cNvPr>
          <p:cNvSpPr/>
          <p:nvPr userDrawn="1"/>
        </p:nvSpPr>
        <p:spPr>
          <a:xfrm>
            <a:off x="2076450" y="2"/>
            <a:ext cx="8039100" cy="6857998"/>
          </a:xfrm>
          <a:custGeom>
            <a:avLst/>
            <a:gdLst>
              <a:gd name="connsiteX0" fmla="*/ 1621307 w 8039100"/>
              <a:gd name="connsiteY0" fmla="*/ 0 h 6857998"/>
              <a:gd name="connsiteX1" fmla="*/ 6417796 w 8039100"/>
              <a:gd name="connsiteY1" fmla="*/ 0 h 6857998"/>
              <a:gd name="connsiteX2" fmla="*/ 6499890 w 8039100"/>
              <a:gd name="connsiteY2" fmla="*/ 41037 h 6857998"/>
              <a:gd name="connsiteX3" fmla="*/ 7512894 w 8039100"/>
              <a:gd name="connsiteY3" fmla="*/ 547420 h 6857998"/>
              <a:gd name="connsiteX4" fmla="*/ 8039100 w 8039100"/>
              <a:gd name="connsiteY4" fmla="*/ 1399334 h 6857998"/>
              <a:gd name="connsiteX5" fmla="*/ 8039100 w 8039100"/>
              <a:gd name="connsiteY5" fmla="*/ 5458664 h 6857998"/>
              <a:gd name="connsiteX6" fmla="*/ 7512894 w 8039100"/>
              <a:gd name="connsiteY6" fmla="*/ 6310579 h 6857998"/>
              <a:gd name="connsiteX7" fmla="*/ 6515624 w 8039100"/>
              <a:gd name="connsiteY7" fmla="*/ 6809096 h 6857998"/>
              <a:gd name="connsiteX8" fmla="*/ 6417797 w 8039100"/>
              <a:gd name="connsiteY8" fmla="*/ 6857998 h 6857998"/>
              <a:gd name="connsiteX9" fmla="*/ 1621306 w 8039100"/>
              <a:gd name="connsiteY9" fmla="*/ 6857998 h 6857998"/>
              <a:gd name="connsiteX10" fmla="*/ 1539213 w 8039100"/>
              <a:gd name="connsiteY10" fmla="*/ 6816961 h 6857998"/>
              <a:gd name="connsiteX11" fmla="*/ 526210 w 8039100"/>
              <a:gd name="connsiteY11" fmla="*/ 6310579 h 6857998"/>
              <a:gd name="connsiteX12" fmla="*/ 0 w 8039100"/>
              <a:gd name="connsiteY12" fmla="*/ 5458664 h 6857998"/>
              <a:gd name="connsiteX13" fmla="*/ 0 w 8039100"/>
              <a:gd name="connsiteY13" fmla="*/ 1399334 h 6857998"/>
              <a:gd name="connsiteX14" fmla="*/ 526210 w 8039100"/>
              <a:gd name="connsiteY14" fmla="*/ 547420 h 6857998"/>
              <a:gd name="connsiteX15" fmla="*/ 1523478 w 8039100"/>
              <a:gd name="connsiteY15" fmla="*/ 4890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39100" h="6857998">
                <a:moveTo>
                  <a:pt x="1621307" y="0"/>
                </a:moveTo>
                <a:lnTo>
                  <a:pt x="6417796" y="0"/>
                </a:lnTo>
                <a:lnTo>
                  <a:pt x="6499890" y="41037"/>
                </a:lnTo>
                <a:cubicBezTo>
                  <a:pt x="6793601" y="187858"/>
                  <a:pt x="7129271" y="355654"/>
                  <a:pt x="7512894" y="547420"/>
                </a:cubicBezTo>
                <a:cubicBezTo>
                  <a:pt x="7835406" y="710337"/>
                  <a:pt x="8039100" y="1039563"/>
                  <a:pt x="8039100" y="1399334"/>
                </a:cubicBezTo>
                <a:cubicBezTo>
                  <a:pt x="8039100" y="1399334"/>
                  <a:pt x="8039100" y="1399334"/>
                  <a:pt x="8039100" y="5458664"/>
                </a:cubicBezTo>
                <a:cubicBezTo>
                  <a:pt x="8039100" y="5818435"/>
                  <a:pt x="7835406" y="6147665"/>
                  <a:pt x="7512894" y="6310579"/>
                </a:cubicBezTo>
                <a:cubicBezTo>
                  <a:pt x="7512894" y="6310579"/>
                  <a:pt x="7512894" y="6310579"/>
                  <a:pt x="6515624" y="6809096"/>
                </a:cubicBezTo>
                <a:lnTo>
                  <a:pt x="6417797" y="6857998"/>
                </a:lnTo>
                <a:lnTo>
                  <a:pt x="1621306" y="6857998"/>
                </a:lnTo>
                <a:lnTo>
                  <a:pt x="1539213" y="6816961"/>
                </a:lnTo>
                <a:cubicBezTo>
                  <a:pt x="1245502" y="6670141"/>
                  <a:pt x="909833" y="6502345"/>
                  <a:pt x="526210" y="6310579"/>
                </a:cubicBezTo>
                <a:cubicBezTo>
                  <a:pt x="203694" y="6147665"/>
                  <a:pt x="0" y="5818435"/>
                  <a:pt x="0" y="5458664"/>
                </a:cubicBezTo>
                <a:cubicBezTo>
                  <a:pt x="0" y="5458664"/>
                  <a:pt x="0" y="5458664"/>
                  <a:pt x="0" y="1399334"/>
                </a:cubicBezTo>
                <a:cubicBezTo>
                  <a:pt x="0" y="1039563"/>
                  <a:pt x="203694" y="710337"/>
                  <a:pt x="526210" y="547420"/>
                </a:cubicBezTo>
                <a:cubicBezTo>
                  <a:pt x="526210" y="547420"/>
                  <a:pt x="526210" y="547420"/>
                  <a:pt x="1523478" y="48903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F959497-995A-4661-94F3-4A9D577BF604}"/>
              </a:ext>
            </a:extLst>
          </p:cNvPr>
          <p:cNvSpPr/>
          <p:nvPr userDrawn="1"/>
        </p:nvSpPr>
        <p:spPr>
          <a:xfrm>
            <a:off x="2685143" y="1"/>
            <a:ext cx="6821714" cy="6857998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8000"/>
                </a:schemeClr>
              </a:gs>
              <a:gs pos="100000">
                <a:schemeClr val="accent2">
                  <a:alpha val="8000"/>
                </a:schemeClr>
              </a:gs>
            </a:gsLst>
            <a:lin ang="2700000" scaled="1"/>
          </a:gra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D7B44A8-9024-452B-ABEE-D9A0DA632491}"/>
              </a:ext>
            </a:extLst>
          </p:cNvPr>
          <p:cNvSpPr/>
          <p:nvPr userDrawn="1"/>
        </p:nvSpPr>
        <p:spPr>
          <a:xfrm>
            <a:off x="3334003" y="326571"/>
            <a:ext cx="5523994" cy="620485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23460F1-21B0-40FC-916B-16599701D11B}"/>
              </a:ext>
            </a:extLst>
          </p:cNvPr>
          <p:cNvSpPr/>
          <p:nvPr userDrawn="1"/>
        </p:nvSpPr>
        <p:spPr>
          <a:xfrm>
            <a:off x="3976914" y="1048726"/>
            <a:ext cx="4238172" cy="4760550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02597BB-7C9A-4CF1-9CE8-D2634ACF9233}"/>
              </a:ext>
            </a:extLst>
          </p:cNvPr>
          <p:cNvSpPr/>
          <p:nvPr userDrawn="1"/>
        </p:nvSpPr>
        <p:spPr>
          <a:xfrm>
            <a:off x="4673600" y="1831283"/>
            <a:ext cx="2844800" cy="319543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7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4" grpId="0" animBg="1"/>
      <p:bldP spid="36" grpId="0" animBg="1"/>
      <p:bldP spid="8" grpId="0" animBg="1"/>
      <p:bldP spid="7" grpId="0" animBg="1"/>
      <p:bldP spid="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CA368B3-AD39-46BA-BA1B-04FB13FD0B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48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BCD79-C115-4EAC-A1C4-2B7A615B4BD8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F10181-770B-4E1C-B3EB-D39B1F91A270}"/>
              </a:ext>
            </a:extLst>
          </p:cNvPr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3D18E62-E027-4D03-93EB-B84F0CE7F75E}"/>
                </a:ext>
              </a:extLst>
            </p:cNvPr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08EA2CA5-D842-4CDF-8A90-F670E88E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" fmla="*/ 7564 w 12048"/>
                  <a:gd name="connsiteY0" fmla="*/ 12457 h 12457"/>
                  <a:gd name="connsiteX1" fmla="*/ 12048 w 12048"/>
                  <a:gd name="connsiteY1" fmla="*/ 0 h 12457"/>
                  <a:gd name="connsiteX2" fmla="*/ 0 w 12048"/>
                  <a:gd name="connsiteY2" fmla="*/ 3183 h 12457"/>
                  <a:gd name="connsiteX3" fmla="*/ 1221 w 12048"/>
                  <a:gd name="connsiteY3" fmla="*/ 6567 h 12457"/>
                  <a:gd name="connsiteX4" fmla="*/ 7564 w 12048"/>
                  <a:gd name="connsiteY4" fmla="*/ 12457 h 12457"/>
                  <a:gd name="connsiteX0" fmla="*/ 13210 w 14509"/>
                  <a:gd name="connsiteY0" fmla="*/ 3314 h 6567"/>
                  <a:gd name="connsiteX1" fmla="*/ 12108 w 14509"/>
                  <a:gd name="connsiteY1" fmla="*/ 0 h 6567"/>
                  <a:gd name="connsiteX2" fmla="*/ 60 w 14509"/>
                  <a:gd name="connsiteY2" fmla="*/ 3183 h 6567"/>
                  <a:gd name="connsiteX3" fmla="*/ 1281 w 14509"/>
                  <a:gd name="connsiteY3" fmla="*/ 6567 h 6567"/>
                  <a:gd name="connsiteX4" fmla="*/ 13210 w 14509"/>
                  <a:gd name="connsiteY4" fmla="*/ 3314 h 6567"/>
                  <a:gd name="connsiteX0" fmla="*/ 9177 w 10054"/>
                  <a:gd name="connsiteY0" fmla="*/ 5109 h 10000"/>
                  <a:gd name="connsiteX1" fmla="*/ 8349 w 10054"/>
                  <a:gd name="connsiteY1" fmla="*/ 0 h 10000"/>
                  <a:gd name="connsiteX2" fmla="*/ 45 w 10054"/>
                  <a:gd name="connsiteY2" fmla="*/ 4847 h 10000"/>
                  <a:gd name="connsiteX3" fmla="*/ 887 w 10054"/>
                  <a:gd name="connsiteY3" fmla="*/ 10000 h 10000"/>
                  <a:gd name="connsiteX4" fmla="*/ 9177 w 10054"/>
                  <a:gd name="connsiteY4" fmla="*/ 5109 h 10000"/>
                  <a:gd name="connsiteX0" fmla="*/ 9177 w 9456"/>
                  <a:gd name="connsiteY0" fmla="*/ 5109 h 10000"/>
                  <a:gd name="connsiteX1" fmla="*/ 8349 w 9456"/>
                  <a:gd name="connsiteY1" fmla="*/ 0 h 10000"/>
                  <a:gd name="connsiteX2" fmla="*/ 45 w 9456"/>
                  <a:gd name="connsiteY2" fmla="*/ 4847 h 10000"/>
                  <a:gd name="connsiteX3" fmla="*/ 887 w 9456"/>
                  <a:gd name="connsiteY3" fmla="*/ 10000 h 10000"/>
                  <a:gd name="connsiteX4" fmla="*/ 9177 w 9456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9771"/>
                  <a:gd name="connsiteY0" fmla="*/ 5109 h 10000"/>
                  <a:gd name="connsiteX1" fmla="*/ 8829 w 9771"/>
                  <a:gd name="connsiteY1" fmla="*/ 0 h 10000"/>
                  <a:gd name="connsiteX2" fmla="*/ 48 w 9771"/>
                  <a:gd name="connsiteY2" fmla="*/ 4847 h 10000"/>
                  <a:gd name="connsiteX3" fmla="*/ 938 w 9771"/>
                  <a:gd name="connsiteY3" fmla="*/ 10000 h 10000"/>
                  <a:gd name="connsiteX4" fmla="*/ 9705 w 9771"/>
                  <a:gd name="connsiteY4" fmla="*/ 5109 h 10000"/>
                  <a:gd name="connsiteX0" fmla="*/ 9932 w 10000"/>
                  <a:gd name="connsiteY0" fmla="*/ 5109 h 10000"/>
                  <a:gd name="connsiteX1" fmla="*/ 9036 w 10000"/>
                  <a:gd name="connsiteY1" fmla="*/ 0 h 10000"/>
                  <a:gd name="connsiteX2" fmla="*/ 49 w 10000"/>
                  <a:gd name="connsiteY2" fmla="*/ 4847 h 10000"/>
                  <a:gd name="connsiteX3" fmla="*/ 960 w 10000"/>
                  <a:gd name="connsiteY3" fmla="*/ 10000 h 10000"/>
                  <a:gd name="connsiteX4" fmla="*/ 9932 w 10000"/>
                  <a:gd name="connsiteY4" fmla="*/ 5109 h 10000"/>
                  <a:gd name="connsiteX0" fmla="*/ 9835 w 9909"/>
                  <a:gd name="connsiteY0" fmla="*/ 5245 h 10000"/>
                  <a:gd name="connsiteX1" fmla="*/ 9031 w 9909"/>
                  <a:gd name="connsiteY1" fmla="*/ 0 h 10000"/>
                  <a:gd name="connsiteX2" fmla="*/ 44 w 9909"/>
                  <a:gd name="connsiteY2" fmla="*/ 4847 h 10000"/>
                  <a:gd name="connsiteX3" fmla="*/ 955 w 9909"/>
                  <a:gd name="connsiteY3" fmla="*/ 10000 h 10000"/>
                  <a:gd name="connsiteX4" fmla="*/ 9835 w 9909"/>
                  <a:gd name="connsiteY4" fmla="*/ 5245 h 10000"/>
                  <a:gd name="connsiteX0" fmla="*/ 10023 w 10092"/>
                  <a:gd name="connsiteY0" fmla="*/ 5099 h 10000"/>
                  <a:gd name="connsiteX1" fmla="*/ 9119 w 10092"/>
                  <a:gd name="connsiteY1" fmla="*/ 0 h 10000"/>
                  <a:gd name="connsiteX2" fmla="*/ 49 w 10092"/>
                  <a:gd name="connsiteY2" fmla="*/ 4847 h 10000"/>
                  <a:gd name="connsiteX3" fmla="*/ 969 w 10092"/>
                  <a:gd name="connsiteY3" fmla="*/ 10000 h 10000"/>
                  <a:gd name="connsiteX4" fmla="*/ 10023 w 10092"/>
                  <a:gd name="connsiteY4" fmla="*/ 5099 h 10000"/>
                  <a:gd name="connsiteX0" fmla="*/ 10001 w 10071"/>
                  <a:gd name="connsiteY0" fmla="*/ 5381 h 10000"/>
                  <a:gd name="connsiteX1" fmla="*/ 9119 w 10071"/>
                  <a:gd name="connsiteY1" fmla="*/ 0 h 10000"/>
                  <a:gd name="connsiteX2" fmla="*/ 49 w 10071"/>
                  <a:gd name="connsiteY2" fmla="*/ 4847 h 10000"/>
                  <a:gd name="connsiteX3" fmla="*/ 969 w 10071"/>
                  <a:gd name="connsiteY3" fmla="*/ 10000 h 10000"/>
                  <a:gd name="connsiteX4" fmla="*/ 10001 w 10071"/>
                  <a:gd name="connsiteY4" fmla="*/ 5381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411 h 10291"/>
                  <a:gd name="connsiteX1" fmla="*/ 9070 w 10046"/>
                  <a:gd name="connsiteY1" fmla="*/ 291 h 10291"/>
                  <a:gd name="connsiteX2" fmla="*/ 0 w 10046"/>
                  <a:gd name="connsiteY2" fmla="*/ 5138 h 10291"/>
                  <a:gd name="connsiteX3" fmla="*/ 920 w 10046"/>
                  <a:gd name="connsiteY3" fmla="*/ 10291 h 10291"/>
                  <a:gd name="connsiteX4" fmla="*/ 9978 w 10046"/>
                  <a:gd name="connsiteY4" fmla="*/ 5411 h 10291"/>
                  <a:gd name="connsiteX0" fmla="*/ 9978 w 10046"/>
                  <a:gd name="connsiteY0" fmla="*/ 5782 h 10662"/>
                  <a:gd name="connsiteX1" fmla="*/ 9070 w 10046"/>
                  <a:gd name="connsiteY1" fmla="*/ 662 h 10662"/>
                  <a:gd name="connsiteX2" fmla="*/ 0 w 10046"/>
                  <a:gd name="connsiteY2" fmla="*/ 5509 h 10662"/>
                  <a:gd name="connsiteX3" fmla="*/ 920 w 10046"/>
                  <a:gd name="connsiteY3" fmla="*/ 10662 h 10662"/>
                  <a:gd name="connsiteX4" fmla="*/ 9978 w 10046"/>
                  <a:gd name="connsiteY4" fmla="*/ 5782 h 10662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9978"/>
                  <a:gd name="connsiteY0" fmla="*/ 5403 h 10283"/>
                  <a:gd name="connsiteX1" fmla="*/ 9070 w 9978"/>
                  <a:gd name="connsiteY1" fmla="*/ 283 h 10283"/>
                  <a:gd name="connsiteX2" fmla="*/ 0 w 9978"/>
                  <a:gd name="connsiteY2" fmla="*/ 5130 h 10283"/>
                  <a:gd name="connsiteX3" fmla="*/ 920 w 9978"/>
                  <a:gd name="connsiteY3" fmla="*/ 10283 h 10283"/>
                  <a:gd name="connsiteX4" fmla="*/ 9978 w 9978"/>
                  <a:gd name="connsiteY4" fmla="*/ 5403 h 10283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749D8E14-2039-47F6-A468-E013690F7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14F29C9C-DBBD-426D-9EFA-9AF3941B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828836E6-E923-48A2-B0FC-CBF7F563E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4118A57-0852-41E1-A62A-CF6AAF69F089}"/>
                </a:ext>
              </a:extLst>
            </p:cNvPr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0505F09-8363-4CB8-9E01-9322FC970EC9}"/>
                  </a:ext>
                </a:extLst>
              </p:cNvPr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F93325-520D-4314-9769-B2668E054E99}"/>
                  </a:ext>
                </a:extLst>
              </p:cNvPr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0332241-FB53-4BA1-9FBF-4A74D9589C0D}"/>
              </a:ext>
            </a:extLst>
          </p:cNvPr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27165CD-ACA1-4607-AC5A-9A2674AD9E7C}"/>
              </a:ext>
            </a:extLst>
          </p:cNvPr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8A157EE-926E-49C2-A7E2-37ABC78D4859}"/>
                </a:ext>
              </a:extLst>
            </p:cNvPr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830548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77658"/>
                <a:gd name="connsiteY0" fmla="*/ 0 h 278606"/>
                <a:gd name="connsiteX1" fmla="*/ 755657 w 1077658"/>
                <a:gd name="connsiteY1" fmla="*/ 0 h 278606"/>
                <a:gd name="connsiteX2" fmla="*/ 1077658 w 1077658"/>
                <a:gd name="connsiteY2" fmla="*/ 213437 h 278606"/>
                <a:gd name="connsiteX3" fmla="*/ 830548 w 1077658"/>
                <a:gd name="connsiteY3" fmla="*/ 278606 h 278606"/>
                <a:gd name="connsiteX4" fmla="*/ 139303 w 1077658"/>
                <a:gd name="connsiteY4" fmla="*/ 278606 h 278606"/>
                <a:gd name="connsiteX5" fmla="*/ 0 w 1077658"/>
                <a:gd name="connsiteY5" fmla="*/ 139303 h 278606"/>
                <a:gd name="connsiteX6" fmla="*/ 139303 w 1077658"/>
                <a:gd name="connsiteY6" fmla="*/ 0 h 278606"/>
                <a:gd name="connsiteX0" fmla="*/ 139303 w 882544"/>
                <a:gd name="connsiteY0" fmla="*/ 0 h 278606"/>
                <a:gd name="connsiteX1" fmla="*/ 755657 w 882544"/>
                <a:gd name="connsiteY1" fmla="*/ 0 h 278606"/>
                <a:gd name="connsiteX2" fmla="*/ 830548 w 882544"/>
                <a:gd name="connsiteY2" fmla="*/ 278606 h 278606"/>
                <a:gd name="connsiteX3" fmla="*/ 139303 w 882544"/>
                <a:gd name="connsiteY3" fmla="*/ 278606 h 278606"/>
                <a:gd name="connsiteX4" fmla="*/ 0 w 882544"/>
                <a:gd name="connsiteY4" fmla="*/ 139303 h 278606"/>
                <a:gd name="connsiteX5" fmla="*/ 139303 w 882544"/>
                <a:gd name="connsiteY5" fmla="*/ 0 h 278606"/>
                <a:gd name="connsiteX0" fmla="*/ 139303 w 832493"/>
                <a:gd name="connsiteY0" fmla="*/ 0 h 278606"/>
                <a:gd name="connsiteX1" fmla="*/ 755657 w 832493"/>
                <a:gd name="connsiteY1" fmla="*/ 0 h 278606"/>
                <a:gd name="connsiteX2" fmla="*/ 830548 w 832493"/>
                <a:gd name="connsiteY2" fmla="*/ 278606 h 278606"/>
                <a:gd name="connsiteX3" fmla="*/ 139303 w 832493"/>
                <a:gd name="connsiteY3" fmla="*/ 278606 h 278606"/>
                <a:gd name="connsiteX4" fmla="*/ 0 w 832493"/>
                <a:gd name="connsiteY4" fmla="*/ 139303 h 278606"/>
                <a:gd name="connsiteX5" fmla="*/ 139303 w 832493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80"/>
                <a:gd name="connsiteY0" fmla="*/ 0 h 278606"/>
                <a:gd name="connsiteX1" fmla="*/ 609607 w 830580"/>
                <a:gd name="connsiteY1" fmla="*/ 0 h 278606"/>
                <a:gd name="connsiteX2" fmla="*/ 830548 w 830580"/>
                <a:gd name="connsiteY2" fmla="*/ 278606 h 278606"/>
                <a:gd name="connsiteX3" fmla="*/ 139303 w 830580"/>
                <a:gd name="connsiteY3" fmla="*/ 278606 h 278606"/>
                <a:gd name="connsiteX4" fmla="*/ 0 w 830580"/>
                <a:gd name="connsiteY4" fmla="*/ 139303 h 278606"/>
                <a:gd name="connsiteX5" fmla="*/ 139303 w 830580"/>
                <a:gd name="connsiteY5" fmla="*/ 0 h 278606"/>
                <a:gd name="connsiteX0" fmla="*/ 139303 w 878185"/>
                <a:gd name="connsiteY0" fmla="*/ 0 h 278606"/>
                <a:gd name="connsiteX1" fmla="*/ 609607 w 878185"/>
                <a:gd name="connsiteY1" fmla="*/ 0 h 278606"/>
                <a:gd name="connsiteX2" fmla="*/ 878173 w 878185"/>
                <a:gd name="connsiteY2" fmla="*/ 278606 h 278606"/>
                <a:gd name="connsiteX3" fmla="*/ 139303 w 878185"/>
                <a:gd name="connsiteY3" fmla="*/ 278606 h 278606"/>
                <a:gd name="connsiteX4" fmla="*/ 0 w 878185"/>
                <a:gd name="connsiteY4" fmla="*/ 139303 h 278606"/>
                <a:gd name="connsiteX5" fmla="*/ 139303 w 878185"/>
                <a:gd name="connsiteY5" fmla="*/ 0 h 278606"/>
                <a:gd name="connsiteX0" fmla="*/ 139303 w 878197"/>
                <a:gd name="connsiteY0" fmla="*/ 0 h 278606"/>
                <a:gd name="connsiteX1" fmla="*/ 647707 w 878197"/>
                <a:gd name="connsiteY1" fmla="*/ 0 h 278606"/>
                <a:gd name="connsiteX2" fmla="*/ 878173 w 878197"/>
                <a:gd name="connsiteY2" fmla="*/ 278606 h 278606"/>
                <a:gd name="connsiteX3" fmla="*/ 139303 w 878197"/>
                <a:gd name="connsiteY3" fmla="*/ 278606 h 278606"/>
                <a:gd name="connsiteX4" fmla="*/ 0 w 878197"/>
                <a:gd name="connsiteY4" fmla="*/ 139303 h 278606"/>
                <a:gd name="connsiteX5" fmla="*/ 139303 w 878197"/>
                <a:gd name="connsiteY5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24D255B-D1BB-45D2-9212-5456BB8E7618}"/>
                </a:ext>
              </a:extLst>
            </p:cNvPr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xmlns="" id="{5C063FDC-F380-41CF-B8FF-E97063D52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xmlns="" id="{3BFB1085-3CB7-4023-A8EA-BB23D009F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7" name="Freeform 86">
                <a:extLst>
                  <a:ext uri="{FF2B5EF4-FFF2-40B4-BE49-F238E27FC236}">
                    <a16:creationId xmlns:a16="http://schemas.microsoft.com/office/drawing/2014/main" xmlns="" id="{A462C900-FE34-4E43-841C-243257CB0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7DE1FA9-4D0E-4B15-8DAD-3AF1C3E98862}"/>
              </a:ext>
            </a:extLst>
          </p:cNvPr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Copyright © </a:t>
            </a:r>
            <a:r>
              <a:rPr lang="en-US" b="1" dirty="0">
                <a:latin typeface="+mj-lt"/>
              </a:rPr>
              <a:t>Up</a:t>
            </a:r>
            <a:r>
              <a:rPr lang="en-US" dirty="0">
                <a:latin typeface="+mj-lt"/>
              </a:rPr>
              <a:t>Space</a:t>
            </a:r>
            <a:r>
              <a:rPr lang="en-US" dirty="0"/>
              <a:t>. All rights.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C962CEF-5247-489D-AAFD-05596E65082F}"/>
              </a:ext>
            </a:extLst>
          </p:cNvPr>
          <p:cNvSpPr txBox="1"/>
          <p:nvPr userDrawn="1"/>
        </p:nvSpPr>
        <p:spPr>
          <a:xfrm>
            <a:off x="593878" y="6311195"/>
            <a:ext cx="2209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 spc="3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l"/>
            <a:r>
              <a:rPr lang="en-US" dirty="0"/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41052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9F5909CE-985E-4E92-8998-2023D99431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2672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CB84764-2361-48C7-8310-58F0EFBDD8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029200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9200">
                <a:moveTo>
                  <a:pt x="0" y="0"/>
                </a:moveTo>
                <a:lnTo>
                  <a:pt x="12192000" y="0"/>
                </a:lnTo>
                <a:lnTo>
                  <a:pt x="12192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198E1-35B8-43A6-9A72-3F0F12AE39C1}"/>
              </a:ext>
            </a:extLst>
          </p:cNvPr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gradFill>
            <a:gsLst>
              <a:gs pos="9000">
                <a:schemeClr val="accent1"/>
              </a:gs>
              <a:gs pos="96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0F82697-BE2C-49B0-9F82-8E39855CDE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8066" y="914400"/>
            <a:ext cx="7275870" cy="2964426"/>
          </a:xfrm>
          <a:custGeom>
            <a:avLst/>
            <a:gdLst>
              <a:gd name="connsiteX0" fmla="*/ 64624 w 7275870"/>
              <a:gd name="connsiteY0" fmla="*/ 0 h 2964426"/>
              <a:gd name="connsiteX1" fmla="*/ 7211246 w 7275870"/>
              <a:gd name="connsiteY1" fmla="*/ 0 h 2964426"/>
              <a:gd name="connsiteX2" fmla="*/ 7275870 w 7275870"/>
              <a:gd name="connsiteY2" fmla="*/ 64624 h 2964426"/>
              <a:gd name="connsiteX3" fmla="*/ 7275870 w 7275870"/>
              <a:gd name="connsiteY3" fmla="*/ 2899802 h 2964426"/>
              <a:gd name="connsiteX4" fmla="*/ 7211246 w 7275870"/>
              <a:gd name="connsiteY4" fmla="*/ 2964426 h 2964426"/>
              <a:gd name="connsiteX5" fmla="*/ 64624 w 7275870"/>
              <a:gd name="connsiteY5" fmla="*/ 2964426 h 2964426"/>
              <a:gd name="connsiteX6" fmla="*/ 0 w 7275870"/>
              <a:gd name="connsiteY6" fmla="*/ 2899802 h 2964426"/>
              <a:gd name="connsiteX7" fmla="*/ 0 w 7275870"/>
              <a:gd name="connsiteY7" fmla="*/ 64624 h 2964426"/>
              <a:gd name="connsiteX8" fmla="*/ 64624 w 7275870"/>
              <a:gd name="connsiteY8" fmla="*/ 0 h 29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5870" h="2964426">
                <a:moveTo>
                  <a:pt x="64624" y="0"/>
                </a:moveTo>
                <a:lnTo>
                  <a:pt x="7211246" y="0"/>
                </a:lnTo>
                <a:cubicBezTo>
                  <a:pt x="7246937" y="0"/>
                  <a:pt x="7275870" y="28933"/>
                  <a:pt x="7275870" y="64624"/>
                </a:cubicBezTo>
                <a:lnTo>
                  <a:pt x="7275870" y="2899802"/>
                </a:lnTo>
                <a:cubicBezTo>
                  <a:pt x="7275870" y="2935493"/>
                  <a:pt x="7246937" y="2964426"/>
                  <a:pt x="7211246" y="2964426"/>
                </a:cubicBezTo>
                <a:lnTo>
                  <a:pt x="64624" y="2964426"/>
                </a:lnTo>
                <a:cubicBezTo>
                  <a:pt x="28933" y="2964426"/>
                  <a:pt x="0" y="2935493"/>
                  <a:pt x="0" y="2899802"/>
                </a:cubicBezTo>
                <a:lnTo>
                  <a:pt x="0" y="64624"/>
                </a:lnTo>
                <a:cubicBezTo>
                  <a:pt x="0" y="28933"/>
                  <a:pt x="28933" y="0"/>
                  <a:pt x="6462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457200" dist="50800" dir="5400000" sx="99000" sy="99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4C895E-00AB-46C9-A31D-806B24072219}"/>
              </a:ext>
            </a:extLst>
          </p:cNvPr>
          <p:cNvSpPr/>
          <p:nvPr userDrawn="1"/>
        </p:nvSpPr>
        <p:spPr>
          <a:xfrm>
            <a:off x="0" y="4557486"/>
            <a:ext cx="12192000" cy="23005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484D3B0-FEC8-49F9-9EC4-631E8E34F0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2057"/>
            <a:ext cx="12192000" cy="2743200"/>
          </a:xfrm>
          <a:custGeom>
            <a:avLst/>
            <a:gdLst>
              <a:gd name="connsiteX0" fmla="*/ 0 w 12192000"/>
              <a:gd name="connsiteY0" fmla="*/ 0 h 2743200"/>
              <a:gd name="connsiteX1" fmla="*/ 12192000 w 12192000"/>
              <a:gd name="connsiteY1" fmla="*/ 0 h 2743200"/>
              <a:gd name="connsiteX2" fmla="*/ 12192000 w 12192000"/>
              <a:gd name="connsiteY2" fmla="*/ 2743200 h 2743200"/>
              <a:gd name="connsiteX3" fmla="*/ 0 w 121920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43200">
                <a:moveTo>
                  <a:pt x="0" y="0"/>
                </a:moveTo>
                <a:lnTo>
                  <a:pt x="12192000" y="0"/>
                </a:lnTo>
                <a:lnTo>
                  <a:pt x="12192000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8DC1C74-C89D-453A-938B-7465DDDD3C6A}"/>
              </a:ext>
            </a:extLst>
          </p:cNvPr>
          <p:cNvSpPr/>
          <p:nvPr userDrawn="1"/>
        </p:nvSpPr>
        <p:spPr>
          <a:xfrm>
            <a:off x="0" y="1"/>
            <a:ext cx="12192000" cy="5780859"/>
          </a:xfrm>
          <a:custGeom>
            <a:avLst/>
            <a:gdLst>
              <a:gd name="connsiteX0" fmla="*/ 0 w 12192000"/>
              <a:gd name="connsiteY0" fmla="*/ 0 h 5780859"/>
              <a:gd name="connsiteX1" fmla="*/ 12192000 w 12192000"/>
              <a:gd name="connsiteY1" fmla="*/ 0 h 5780859"/>
              <a:gd name="connsiteX2" fmla="*/ 12192000 w 12192000"/>
              <a:gd name="connsiteY2" fmla="*/ 1689561 h 5780859"/>
              <a:gd name="connsiteX3" fmla="*/ 12151827 w 12192000"/>
              <a:gd name="connsiteY3" fmla="*/ 1713499 h 5780859"/>
              <a:gd name="connsiteX4" fmla="*/ 5825249 w 12192000"/>
              <a:gd name="connsiteY4" fmla="*/ 5483482 h 5780859"/>
              <a:gd name="connsiteX5" fmla="*/ 4894779 w 12192000"/>
              <a:gd name="connsiteY5" fmla="*/ 5775038 h 5780859"/>
              <a:gd name="connsiteX6" fmla="*/ 3931537 w 12192000"/>
              <a:gd name="connsiteY6" fmla="*/ 5623575 h 5780859"/>
              <a:gd name="connsiteX7" fmla="*/ 122777 w 12192000"/>
              <a:gd name="connsiteY7" fmla="*/ 4059261 h 5780859"/>
              <a:gd name="connsiteX8" fmla="*/ 0 w 12192000"/>
              <a:gd name="connsiteY8" fmla="*/ 4008835 h 578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780859">
                <a:moveTo>
                  <a:pt x="0" y="0"/>
                </a:moveTo>
                <a:lnTo>
                  <a:pt x="12192000" y="0"/>
                </a:lnTo>
                <a:lnTo>
                  <a:pt x="12192000" y="1689561"/>
                </a:lnTo>
                <a:lnTo>
                  <a:pt x="12151827" y="1713499"/>
                </a:lnTo>
                <a:cubicBezTo>
                  <a:pt x="11640461" y="2018221"/>
                  <a:pt x="10152848" y="2904683"/>
                  <a:pt x="5825249" y="5483482"/>
                </a:cubicBezTo>
                <a:cubicBezTo>
                  <a:pt x="5536965" y="5653291"/>
                  <a:pt x="5218599" y="5751082"/>
                  <a:pt x="4894779" y="5775038"/>
                </a:cubicBezTo>
                <a:cubicBezTo>
                  <a:pt x="4570952" y="5798994"/>
                  <a:pt x="4241662" y="5749115"/>
                  <a:pt x="3931537" y="5623575"/>
                </a:cubicBezTo>
                <a:cubicBezTo>
                  <a:pt x="3931537" y="5623575"/>
                  <a:pt x="3931537" y="5623575"/>
                  <a:pt x="122777" y="4059261"/>
                </a:cubicBezTo>
                <a:lnTo>
                  <a:pt x="0" y="400883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292100" dist="63500" dir="5400000" sx="99000" sy="9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9620D1-59A3-4408-B757-2EF6F0D33D86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19557" y="395189"/>
            <a:ext cx="2936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ППО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b="0" kern="1200" dirty="0" smtClean="0">
                <a:solidFill>
                  <a:schemeClr val="bg1"/>
                </a:solidFill>
                <a:latin typeface="+mj-lt"/>
                <a:ea typeface="+mn-ea"/>
                <a:cs typeface="Catamaran Bold" panose="00000800000000000000" pitchFamily="2" charset="0"/>
              </a:rPr>
              <a:t>Группы ПАО</a:t>
            </a:r>
            <a:r>
              <a:rPr lang="ru-RU" sz="12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Catamaran Bold" panose="00000800000000000000" pitchFamily="2" charset="0"/>
              </a:rPr>
              <a:t> «ММК» </a:t>
            </a:r>
            <a:r>
              <a:rPr lang="ru-R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ГМПР</a:t>
            </a:r>
            <a:r>
              <a:rPr lang="ru-RU" sz="12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Catamaran Bold" panose="00000800000000000000" pitchFamily="2" charset="0"/>
              </a:rPr>
              <a:t> </a:t>
            </a: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Placeholder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3" y="286389"/>
            <a:ext cx="414104" cy="4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1E01F701-D4C1-4E1E-8A63-E310B550E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31189" y="1994877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27000" dir="5400000" sx="92000" sy="92000" algn="t" rotWithShape="0">
              <a:schemeClr val="accent1">
                <a:alpha val="34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27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440ECD6-D450-4586-BC61-0D90D28ABC3B}"/>
              </a:ext>
            </a:extLst>
          </p:cNvPr>
          <p:cNvSpPr/>
          <p:nvPr userDrawn="1"/>
        </p:nvSpPr>
        <p:spPr>
          <a:xfrm>
            <a:off x="4793942" y="0"/>
            <a:ext cx="7398058" cy="6858000"/>
          </a:xfrm>
          <a:custGeom>
            <a:avLst/>
            <a:gdLst>
              <a:gd name="connsiteX0" fmla="*/ 1723007 w 6226357"/>
              <a:gd name="connsiteY0" fmla="*/ 0 h 6858000"/>
              <a:gd name="connsiteX1" fmla="*/ 6226357 w 6226357"/>
              <a:gd name="connsiteY1" fmla="*/ 0 h 6858000"/>
              <a:gd name="connsiteX2" fmla="*/ 6226357 w 6226357"/>
              <a:gd name="connsiteY2" fmla="*/ 6858000 h 6858000"/>
              <a:gd name="connsiteX3" fmla="*/ 0 w 62263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6357" h="6858000">
                <a:moveTo>
                  <a:pt x="1723007" y="0"/>
                </a:moveTo>
                <a:lnTo>
                  <a:pt x="6226357" y="0"/>
                </a:lnTo>
                <a:lnTo>
                  <a:pt x="622635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04C41C-D516-4A39-A697-1E39074054EA}"/>
              </a:ext>
            </a:extLst>
          </p:cNvPr>
          <p:cNvSpPr/>
          <p:nvPr userDrawn="1"/>
        </p:nvSpPr>
        <p:spPr>
          <a:xfrm>
            <a:off x="9739085" y="0"/>
            <a:ext cx="2452915" cy="2452915"/>
          </a:xfrm>
          <a:prstGeom prst="rect">
            <a:avLst/>
          </a:prstGeom>
          <a:solidFill>
            <a:srgbClr val="18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F38DC5-BE00-47FD-9A64-98BFD7B0727F}"/>
              </a:ext>
            </a:extLst>
          </p:cNvPr>
          <p:cNvSpPr/>
          <p:nvPr userDrawn="1"/>
        </p:nvSpPr>
        <p:spPr>
          <a:xfrm>
            <a:off x="0" y="2039704"/>
            <a:ext cx="12192000" cy="3942010"/>
          </a:xfrm>
          <a:prstGeom prst="rect">
            <a:avLst/>
          </a:prstGeom>
          <a:solidFill>
            <a:srgbClr val="281D4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048307D-7140-44C8-9834-4D1631172B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61965" y="2485285"/>
            <a:ext cx="4473068" cy="2947016"/>
          </a:xfrm>
          <a:custGeom>
            <a:avLst/>
            <a:gdLst>
              <a:gd name="connsiteX0" fmla="*/ 64245 w 4473068"/>
              <a:gd name="connsiteY0" fmla="*/ 0 h 2947016"/>
              <a:gd name="connsiteX1" fmla="*/ 4408823 w 4473068"/>
              <a:gd name="connsiteY1" fmla="*/ 0 h 2947016"/>
              <a:gd name="connsiteX2" fmla="*/ 4473068 w 4473068"/>
              <a:gd name="connsiteY2" fmla="*/ 64245 h 2947016"/>
              <a:gd name="connsiteX3" fmla="*/ 4473068 w 4473068"/>
              <a:gd name="connsiteY3" fmla="*/ 2882771 h 2947016"/>
              <a:gd name="connsiteX4" fmla="*/ 4408823 w 4473068"/>
              <a:gd name="connsiteY4" fmla="*/ 2947016 h 2947016"/>
              <a:gd name="connsiteX5" fmla="*/ 64245 w 4473068"/>
              <a:gd name="connsiteY5" fmla="*/ 2947016 h 2947016"/>
              <a:gd name="connsiteX6" fmla="*/ 0 w 4473068"/>
              <a:gd name="connsiteY6" fmla="*/ 2882771 h 2947016"/>
              <a:gd name="connsiteX7" fmla="*/ 0 w 4473068"/>
              <a:gd name="connsiteY7" fmla="*/ 64245 h 2947016"/>
              <a:gd name="connsiteX8" fmla="*/ 64245 w 4473068"/>
              <a:gd name="connsiteY8" fmla="*/ 0 h 294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3068" h="2947016">
                <a:moveTo>
                  <a:pt x="64245" y="0"/>
                </a:moveTo>
                <a:lnTo>
                  <a:pt x="4408823" y="0"/>
                </a:lnTo>
                <a:cubicBezTo>
                  <a:pt x="4444305" y="0"/>
                  <a:pt x="4473068" y="28763"/>
                  <a:pt x="4473068" y="64245"/>
                </a:cubicBezTo>
                <a:lnTo>
                  <a:pt x="4473068" y="2882771"/>
                </a:lnTo>
                <a:cubicBezTo>
                  <a:pt x="4473068" y="2918253"/>
                  <a:pt x="4444305" y="2947016"/>
                  <a:pt x="4408823" y="2947016"/>
                </a:cubicBezTo>
                <a:lnTo>
                  <a:pt x="64245" y="2947016"/>
                </a:lnTo>
                <a:cubicBezTo>
                  <a:pt x="28763" y="2947016"/>
                  <a:pt x="0" y="2918253"/>
                  <a:pt x="0" y="2882771"/>
                </a:cubicBezTo>
                <a:lnTo>
                  <a:pt x="0" y="64245"/>
                </a:lnTo>
                <a:cubicBezTo>
                  <a:pt x="0" y="28763"/>
                  <a:pt x="28763" y="0"/>
                  <a:pt x="64245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93700" dist="50800" dir="5400000" sx="98000" sy="98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B1C1FD5-3375-4810-A2D5-32A22D5D4A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44189" y="1302997"/>
            <a:ext cx="3785436" cy="4252007"/>
          </a:xfrm>
          <a:custGeom>
            <a:avLst/>
            <a:gdLst>
              <a:gd name="connsiteX0" fmla="*/ 1736628 w 3473256"/>
              <a:gd name="connsiteY0" fmla="*/ 0 h 3901349"/>
              <a:gd name="connsiteX1" fmla="*/ 1919971 w 3473256"/>
              <a:gd name="connsiteY1" fmla="*/ 42891 h 3901349"/>
              <a:gd name="connsiteX2" fmla="*/ 3245911 w 3473256"/>
              <a:gd name="connsiteY2" fmla="*/ 705704 h 3901349"/>
              <a:gd name="connsiteX3" fmla="*/ 3473256 w 3473256"/>
              <a:gd name="connsiteY3" fmla="*/ 1073769 h 3901349"/>
              <a:gd name="connsiteX4" fmla="*/ 3473256 w 3473256"/>
              <a:gd name="connsiteY4" fmla="*/ 2827581 h 3901349"/>
              <a:gd name="connsiteX5" fmla="*/ 3245911 w 3473256"/>
              <a:gd name="connsiteY5" fmla="*/ 3195646 h 3901349"/>
              <a:gd name="connsiteX6" fmla="*/ 1919971 w 3473256"/>
              <a:gd name="connsiteY6" fmla="*/ 3858458 h 3901349"/>
              <a:gd name="connsiteX7" fmla="*/ 1553285 w 3473256"/>
              <a:gd name="connsiteY7" fmla="*/ 3858458 h 3901349"/>
              <a:gd name="connsiteX8" fmla="*/ 227347 w 3473256"/>
              <a:gd name="connsiteY8" fmla="*/ 3195646 h 3901349"/>
              <a:gd name="connsiteX9" fmla="*/ 0 w 3473256"/>
              <a:gd name="connsiteY9" fmla="*/ 2827581 h 3901349"/>
              <a:gd name="connsiteX10" fmla="*/ 0 w 3473256"/>
              <a:gd name="connsiteY10" fmla="*/ 1073769 h 3901349"/>
              <a:gd name="connsiteX11" fmla="*/ 227347 w 3473256"/>
              <a:gd name="connsiteY11" fmla="*/ 705704 h 3901349"/>
              <a:gd name="connsiteX12" fmla="*/ 1553285 w 3473256"/>
              <a:gd name="connsiteY12" fmla="*/ 42891 h 3901349"/>
              <a:gd name="connsiteX13" fmla="*/ 1736628 w 3473256"/>
              <a:gd name="connsiteY13" fmla="*/ 0 h 390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3256" h="3901349">
                <a:moveTo>
                  <a:pt x="1736628" y="0"/>
                </a:moveTo>
                <a:cubicBezTo>
                  <a:pt x="1799332" y="0"/>
                  <a:pt x="1862036" y="14297"/>
                  <a:pt x="1919971" y="42891"/>
                </a:cubicBezTo>
                <a:cubicBezTo>
                  <a:pt x="1919971" y="42891"/>
                  <a:pt x="1919971" y="42891"/>
                  <a:pt x="3245911" y="705704"/>
                </a:cubicBezTo>
                <a:cubicBezTo>
                  <a:pt x="3385251" y="776091"/>
                  <a:pt x="3473256" y="918331"/>
                  <a:pt x="3473256" y="1073769"/>
                </a:cubicBezTo>
                <a:cubicBezTo>
                  <a:pt x="3473256" y="1073769"/>
                  <a:pt x="3473256" y="1073769"/>
                  <a:pt x="3473256" y="2827581"/>
                </a:cubicBezTo>
                <a:cubicBezTo>
                  <a:pt x="3473256" y="2983018"/>
                  <a:pt x="3385251" y="3125260"/>
                  <a:pt x="3245911" y="3195646"/>
                </a:cubicBezTo>
                <a:cubicBezTo>
                  <a:pt x="3245911" y="3195646"/>
                  <a:pt x="3245911" y="3195646"/>
                  <a:pt x="1919971" y="3858458"/>
                </a:cubicBezTo>
                <a:cubicBezTo>
                  <a:pt x="1804099" y="3915647"/>
                  <a:pt x="1669157" y="3915647"/>
                  <a:pt x="1553285" y="3858458"/>
                </a:cubicBezTo>
                <a:cubicBezTo>
                  <a:pt x="1553285" y="3858458"/>
                  <a:pt x="1553285" y="3858458"/>
                  <a:pt x="227347" y="3195646"/>
                </a:cubicBezTo>
                <a:cubicBezTo>
                  <a:pt x="88005" y="3125260"/>
                  <a:pt x="0" y="2983018"/>
                  <a:pt x="0" y="2827581"/>
                </a:cubicBezTo>
                <a:cubicBezTo>
                  <a:pt x="0" y="2827581"/>
                  <a:pt x="0" y="2827581"/>
                  <a:pt x="0" y="1073769"/>
                </a:cubicBezTo>
                <a:cubicBezTo>
                  <a:pt x="0" y="918331"/>
                  <a:pt x="88005" y="776091"/>
                  <a:pt x="227347" y="705704"/>
                </a:cubicBezTo>
                <a:cubicBezTo>
                  <a:pt x="227347" y="705704"/>
                  <a:pt x="227347" y="705704"/>
                  <a:pt x="1553285" y="42891"/>
                </a:cubicBezTo>
                <a:cubicBezTo>
                  <a:pt x="1611222" y="14297"/>
                  <a:pt x="1673926" y="0"/>
                  <a:pt x="173662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736600" dist="254000" dir="5400000" sx="93000" sy="93000" algn="t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Pr>
        <a:solidFill>
          <a:srgbClr val="18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4860C4-E38E-40DE-8B35-C43D281D8452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lumMod val="85000"/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50E8E5-7122-455E-A55F-FFBC37B9A865}"/>
              </a:ext>
            </a:extLst>
          </p:cNvPr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83BEDD9-EAD8-452E-8F51-D75680E1735D}"/>
                </a:ext>
              </a:extLst>
            </p:cNvPr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1F735673-6698-48D8-B84D-E0EAB2CA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" fmla="*/ 7564 w 12048"/>
                  <a:gd name="connsiteY0" fmla="*/ 12457 h 12457"/>
                  <a:gd name="connsiteX1" fmla="*/ 12048 w 12048"/>
                  <a:gd name="connsiteY1" fmla="*/ 0 h 12457"/>
                  <a:gd name="connsiteX2" fmla="*/ 0 w 12048"/>
                  <a:gd name="connsiteY2" fmla="*/ 3183 h 12457"/>
                  <a:gd name="connsiteX3" fmla="*/ 1221 w 12048"/>
                  <a:gd name="connsiteY3" fmla="*/ 6567 h 12457"/>
                  <a:gd name="connsiteX4" fmla="*/ 7564 w 12048"/>
                  <a:gd name="connsiteY4" fmla="*/ 12457 h 12457"/>
                  <a:gd name="connsiteX0" fmla="*/ 13210 w 14509"/>
                  <a:gd name="connsiteY0" fmla="*/ 3314 h 6567"/>
                  <a:gd name="connsiteX1" fmla="*/ 12108 w 14509"/>
                  <a:gd name="connsiteY1" fmla="*/ 0 h 6567"/>
                  <a:gd name="connsiteX2" fmla="*/ 60 w 14509"/>
                  <a:gd name="connsiteY2" fmla="*/ 3183 h 6567"/>
                  <a:gd name="connsiteX3" fmla="*/ 1281 w 14509"/>
                  <a:gd name="connsiteY3" fmla="*/ 6567 h 6567"/>
                  <a:gd name="connsiteX4" fmla="*/ 13210 w 14509"/>
                  <a:gd name="connsiteY4" fmla="*/ 3314 h 6567"/>
                  <a:gd name="connsiteX0" fmla="*/ 9177 w 10054"/>
                  <a:gd name="connsiteY0" fmla="*/ 5109 h 10000"/>
                  <a:gd name="connsiteX1" fmla="*/ 8349 w 10054"/>
                  <a:gd name="connsiteY1" fmla="*/ 0 h 10000"/>
                  <a:gd name="connsiteX2" fmla="*/ 45 w 10054"/>
                  <a:gd name="connsiteY2" fmla="*/ 4847 h 10000"/>
                  <a:gd name="connsiteX3" fmla="*/ 887 w 10054"/>
                  <a:gd name="connsiteY3" fmla="*/ 10000 h 10000"/>
                  <a:gd name="connsiteX4" fmla="*/ 9177 w 10054"/>
                  <a:gd name="connsiteY4" fmla="*/ 5109 h 10000"/>
                  <a:gd name="connsiteX0" fmla="*/ 9177 w 9456"/>
                  <a:gd name="connsiteY0" fmla="*/ 5109 h 10000"/>
                  <a:gd name="connsiteX1" fmla="*/ 8349 w 9456"/>
                  <a:gd name="connsiteY1" fmla="*/ 0 h 10000"/>
                  <a:gd name="connsiteX2" fmla="*/ 45 w 9456"/>
                  <a:gd name="connsiteY2" fmla="*/ 4847 h 10000"/>
                  <a:gd name="connsiteX3" fmla="*/ 887 w 9456"/>
                  <a:gd name="connsiteY3" fmla="*/ 10000 h 10000"/>
                  <a:gd name="connsiteX4" fmla="*/ 9177 w 9456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9771"/>
                  <a:gd name="connsiteY0" fmla="*/ 5109 h 10000"/>
                  <a:gd name="connsiteX1" fmla="*/ 8829 w 9771"/>
                  <a:gd name="connsiteY1" fmla="*/ 0 h 10000"/>
                  <a:gd name="connsiteX2" fmla="*/ 48 w 9771"/>
                  <a:gd name="connsiteY2" fmla="*/ 4847 h 10000"/>
                  <a:gd name="connsiteX3" fmla="*/ 938 w 9771"/>
                  <a:gd name="connsiteY3" fmla="*/ 10000 h 10000"/>
                  <a:gd name="connsiteX4" fmla="*/ 9705 w 9771"/>
                  <a:gd name="connsiteY4" fmla="*/ 5109 h 10000"/>
                  <a:gd name="connsiteX0" fmla="*/ 9932 w 10000"/>
                  <a:gd name="connsiteY0" fmla="*/ 5109 h 10000"/>
                  <a:gd name="connsiteX1" fmla="*/ 9036 w 10000"/>
                  <a:gd name="connsiteY1" fmla="*/ 0 h 10000"/>
                  <a:gd name="connsiteX2" fmla="*/ 49 w 10000"/>
                  <a:gd name="connsiteY2" fmla="*/ 4847 h 10000"/>
                  <a:gd name="connsiteX3" fmla="*/ 960 w 10000"/>
                  <a:gd name="connsiteY3" fmla="*/ 10000 h 10000"/>
                  <a:gd name="connsiteX4" fmla="*/ 9932 w 10000"/>
                  <a:gd name="connsiteY4" fmla="*/ 5109 h 10000"/>
                  <a:gd name="connsiteX0" fmla="*/ 9835 w 9909"/>
                  <a:gd name="connsiteY0" fmla="*/ 5245 h 10000"/>
                  <a:gd name="connsiteX1" fmla="*/ 9031 w 9909"/>
                  <a:gd name="connsiteY1" fmla="*/ 0 h 10000"/>
                  <a:gd name="connsiteX2" fmla="*/ 44 w 9909"/>
                  <a:gd name="connsiteY2" fmla="*/ 4847 h 10000"/>
                  <a:gd name="connsiteX3" fmla="*/ 955 w 9909"/>
                  <a:gd name="connsiteY3" fmla="*/ 10000 h 10000"/>
                  <a:gd name="connsiteX4" fmla="*/ 9835 w 9909"/>
                  <a:gd name="connsiteY4" fmla="*/ 5245 h 10000"/>
                  <a:gd name="connsiteX0" fmla="*/ 10023 w 10092"/>
                  <a:gd name="connsiteY0" fmla="*/ 5099 h 10000"/>
                  <a:gd name="connsiteX1" fmla="*/ 9119 w 10092"/>
                  <a:gd name="connsiteY1" fmla="*/ 0 h 10000"/>
                  <a:gd name="connsiteX2" fmla="*/ 49 w 10092"/>
                  <a:gd name="connsiteY2" fmla="*/ 4847 h 10000"/>
                  <a:gd name="connsiteX3" fmla="*/ 969 w 10092"/>
                  <a:gd name="connsiteY3" fmla="*/ 10000 h 10000"/>
                  <a:gd name="connsiteX4" fmla="*/ 10023 w 10092"/>
                  <a:gd name="connsiteY4" fmla="*/ 5099 h 10000"/>
                  <a:gd name="connsiteX0" fmla="*/ 10001 w 10071"/>
                  <a:gd name="connsiteY0" fmla="*/ 5381 h 10000"/>
                  <a:gd name="connsiteX1" fmla="*/ 9119 w 10071"/>
                  <a:gd name="connsiteY1" fmla="*/ 0 h 10000"/>
                  <a:gd name="connsiteX2" fmla="*/ 49 w 10071"/>
                  <a:gd name="connsiteY2" fmla="*/ 4847 h 10000"/>
                  <a:gd name="connsiteX3" fmla="*/ 969 w 10071"/>
                  <a:gd name="connsiteY3" fmla="*/ 10000 h 10000"/>
                  <a:gd name="connsiteX4" fmla="*/ 10001 w 10071"/>
                  <a:gd name="connsiteY4" fmla="*/ 5381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411 h 10291"/>
                  <a:gd name="connsiteX1" fmla="*/ 9070 w 10046"/>
                  <a:gd name="connsiteY1" fmla="*/ 291 h 10291"/>
                  <a:gd name="connsiteX2" fmla="*/ 0 w 10046"/>
                  <a:gd name="connsiteY2" fmla="*/ 5138 h 10291"/>
                  <a:gd name="connsiteX3" fmla="*/ 920 w 10046"/>
                  <a:gd name="connsiteY3" fmla="*/ 10291 h 10291"/>
                  <a:gd name="connsiteX4" fmla="*/ 9978 w 10046"/>
                  <a:gd name="connsiteY4" fmla="*/ 5411 h 10291"/>
                  <a:gd name="connsiteX0" fmla="*/ 9978 w 10046"/>
                  <a:gd name="connsiteY0" fmla="*/ 5782 h 10662"/>
                  <a:gd name="connsiteX1" fmla="*/ 9070 w 10046"/>
                  <a:gd name="connsiteY1" fmla="*/ 662 h 10662"/>
                  <a:gd name="connsiteX2" fmla="*/ 0 w 10046"/>
                  <a:gd name="connsiteY2" fmla="*/ 5509 h 10662"/>
                  <a:gd name="connsiteX3" fmla="*/ 920 w 10046"/>
                  <a:gd name="connsiteY3" fmla="*/ 10662 h 10662"/>
                  <a:gd name="connsiteX4" fmla="*/ 9978 w 10046"/>
                  <a:gd name="connsiteY4" fmla="*/ 5782 h 10662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9978"/>
                  <a:gd name="connsiteY0" fmla="*/ 5403 h 10283"/>
                  <a:gd name="connsiteX1" fmla="*/ 9070 w 9978"/>
                  <a:gd name="connsiteY1" fmla="*/ 283 h 10283"/>
                  <a:gd name="connsiteX2" fmla="*/ 0 w 9978"/>
                  <a:gd name="connsiteY2" fmla="*/ 5130 h 10283"/>
                  <a:gd name="connsiteX3" fmla="*/ 920 w 9978"/>
                  <a:gd name="connsiteY3" fmla="*/ 10283 h 10283"/>
                  <a:gd name="connsiteX4" fmla="*/ 9978 w 9978"/>
                  <a:gd name="connsiteY4" fmla="*/ 5403 h 10283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  <a:alpha val="40000"/>
                    </a:schemeClr>
                  </a:gs>
                  <a:gs pos="100000">
                    <a:schemeClr val="bg1">
                      <a:lumMod val="75000"/>
                      <a:alpha val="40000"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79260DDD-FB08-4429-81F0-BC11781D6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6DA407D3-62C1-4BCB-8F09-7543A26CB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D0628C96-0678-4415-B1FD-FB2476948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B5C091A-9445-4B3A-90A5-E7583FE69807}"/>
                </a:ext>
              </a:extLst>
            </p:cNvPr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B83169E-E3A3-4C62-B915-3599800FC647}"/>
                  </a:ext>
                </a:extLst>
              </p:cNvPr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0237B30-626C-4E5C-8268-90C790EAE09C}"/>
                  </a:ext>
                </a:extLst>
              </p:cNvPr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ED88349-B45C-4083-BC09-D261C8711E77}"/>
              </a:ext>
            </a:extLst>
          </p:cNvPr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pattFill prst="ltDnDiag">
            <a:fgClr>
              <a:srgbClr val="201739"/>
            </a:fgClr>
            <a:bgClr>
              <a:srgbClr val="18112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045C0F2-F415-49A0-A9AE-19F0820657FD}"/>
              </a:ext>
            </a:extLst>
          </p:cNvPr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F9AA3D6-A0A3-46D8-B18B-73E5D0D12187}"/>
                </a:ext>
              </a:extLst>
            </p:cNvPr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830548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77658"/>
                <a:gd name="connsiteY0" fmla="*/ 0 h 278606"/>
                <a:gd name="connsiteX1" fmla="*/ 755657 w 1077658"/>
                <a:gd name="connsiteY1" fmla="*/ 0 h 278606"/>
                <a:gd name="connsiteX2" fmla="*/ 1077658 w 1077658"/>
                <a:gd name="connsiteY2" fmla="*/ 213437 h 278606"/>
                <a:gd name="connsiteX3" fmla="*/ 830548 w 1077658"/>
                <a:gd name="connsiteY3" fmla="*/ 278606 h 278606"/>
                <a:gd name="connsiteX4" fmla="*/ 139303 w 1077658"/>
                <a:gd name="connsiteY4" fmla="*/ 278606 h 278606"/>
                <a:gd name="connsiteX5" fmla="*/ 0 w 1077658"/>
                <a:gd name="connsiteY5" fmla="*/ 139303 h 278606"/>
                <a:gd name="connsiteX6" fmla="*/ 139303 w 1077658"/>
                <a:gd name="connsiteY6" fmla="*/ 0 h 278606"/>
                <a:gd name="connsiteX0" fmla="*/ 139303 w 882544"/>
                <a:gd name="connsiteY0" fmla="*/ 0 h 278606"/>
                <a:gd name="connsiteX1" fmla="*/ 755657 w 882544"/>
                <a:gd name="connsiteY1" fmla="*/ 0 h 278606"/>
                <a:gd name="connsiteX2" fmla="*/ 830548 w 882544"/>
                <a:gd name="connsiteY2" fmla="*/ 278606 h 278606"/>
                <a:gd name="connsiteX3" fmla="*/ 139303 w 882544"/>
                <a:gd name="connsiteY3" fmla="*/ 278606 h 278606"/>
                <a:gd name="connsiteX4" fmla="*/ 0 w 882544"/>
                <a:gd name="connsiteY4" fmla="*/ 139303 h 278606"/>
                <a:gd name="connsiteX5" fmla="*/ 139303 w 882544"/>
                <a:gd name="connsiteY5" fmla="*/ 0 h 278606"/>
                <a:gd name="connsiteX0" fmla="*/ 139303 w 832493"/>
                <a:gd name="connsiteY0" fmla="*/ 0 h 278606"/>
                <a:gd name="connsiteX1" fmla="*/ 755657 w 832493"/>
                <a:gd name="connsiteY1" fmla="*/ 0 h 278606"/>
                <a:gd name="connsiteX2" fmla="*/ 830548 w 832493"/>
                <a:gd name="connsiteY2" fmla="*/ 278606 h 278606"/>
                <a:gd name="connsiteX3" fmla="*/ 139303 w 832493"/>
                <a:gd name="connsiteY3" fmla="*/ 278606 h 278606"/>
                <a:gd name="connsiteX4" fmla="*/ 0 w 832493"/>
                <a:gd name="connsiteY4" fmla="*/ 139303 h 278606"/>
                <a:gd name="connsiteX5" fmla="*/ 139303 w 832493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80"/>
                <a:gd name="connsiteY0" fmla="*/ 0 h 278606"/>
                <a:gd name="connsiteX1" fmla="*/ 609607 w 830580"/>
                <a:gd name="connsiteY1" fmla="*/ 0 h 278606"/>
                <a:gd name="connsiteX2" fmla="*/ 830548 w 830580"/>
                <a:gd name="connsiteY2" fmla="*/ 278606 h 278606"/>
                <a:gd name="connsiteX3" fmla="*/ 139303 w 830580"/>
                <a:gd name="connsiteY3" fmla="*/ 278606 h 278606"/>
                <a:gd name="connsiteX4" fmla="*/ 0 w 830580"/>
                <a:gd name="connsiteY4" fmla="*/ 139303 h 278606"/>
                <a:gd name="connsiteX5" fmla="*/ 139303 w 830580"/>
                <a:gd name="connsiteY5" fmla="*/ 0 h 278606"/>
                <a:gd name="connsiteX0" fmla="*/ 139303 w 878185"/>
                <a:gd name="connsiteY0" fmla="*/ 0 h 278606"/>
                <a:gd name="connsiteX1" fmla="*/ 609607 w 878185"/>
                <a:gd name="connsiteY1" fmla="*/ 0 h 278606"/>
                <a:gd name="connsiteX2" fmla="*/ 878173 w 878185"/>
                <a:gd name="connsiteY2" fmla="*/ 278606 h 278606"/>
                <a:gd name="connsiteX3" fmla="*/ 139303 w 878185"/>
                <a:gd name="connsiteY3" fmla="*/ 278606 h 278606"/>
                <a:gd name="connsiteX4" fmla="*/ 0 w 878185"/>
                <a:gd name="connsiteY4" fmla="*/ 139303 h 278606"/>
                <a:gd name="connsiteX5" fmla="*/ 139303 w 878185"/>
                <a:gd name="connsiteY5" fmla="*/ 0 h 278606"/>
                <a:gd name="connsiteX0" fmla="*/ 139303 w 878197"/>
                <a:gd name="connsiteY0" fmla="*/ 0 h 278606"/>
                <a:gd name="connsiteX1" fmla="*/ 647707 w 878197"/>
                <a:gd name="connsiteY1" fmla="*/ 0 h 278606"/>
                <a:gd name="connsiteX2" fmla="*/ 878173 w 878197"/>
                <a:gd name="connsiteY2" fmla="*/ 278606 h 278606"/>
                <a:gd name="connsiteX3" fmla="*/ 139303 w 878197"/>
                <a:gd name="connsiteY3" fmla="*/ 278606 h 278606"/>
                <a:gd name="connsiteX4" fmla="*/ 0 w 878197"/>
                <a:gd name="connsiteY4" fmla="*/ 139303 h 278606"/>
                <a:gd name="connsiteX5" fmla="*/ 139303 w 878197"/>
                <a:gd name="connsiteY5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F33EFFB-3E2F-4AF4-A6C5-1E59BB832234}"/>
                </a:ext>
              </a:extLst>
            </p:cNvPr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35" name="Freeform 78">
                <a:extLst>
                  <a:ext uri="{FF2B5EF4-FFF2-40B4-BE49-F238E27FC236}">
                    <a16:creationId xmlns:a16="http://schemas.microsoft.com/office/drawing/2014/main" xmlns="" id="{560029FE-194A-496E-8002-02FFB39F4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xmlns="" id="{FF6A821B-8008-4CBF-82F0-C314E8BCC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37" name="Freeform 86">
                <a:extLst>
                  <a:ext uri="{FF2B5EF4-FFF2-40B4-BE49-F238E27FC236}">
                    <a16:creationId xmlns:a16="http://schemas.microsoft.com/office/drawing/2014/main" xmlns="" id="{E5051E87-8970-468E-AD7E-D620269BA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4F0A5B-0C9F-4A45-B57B-D6DCFC999059}"/>
              </a:ext>
            </a:extLst>
          </p:cNvPr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Copyright © </a:t>
            </a:r>
            <a:r>
              <a:rPr lang="en-US" b="1" dirty="0">
                <a:latin typeface="+mj-lt"/>
              </a:rPr>
              <a:t>Up</a:t>
            </a:r>
            <a:r>
              <a:rPr lang="en-US" dirty="0">
                <a:latin typeface="+mj-lt"/>
              </a:rPr>
              <a:t>Space</a:t>
            </a:r>
            <a:r>
              <a:rPr lang="en-US" dirty="0"/>
              <a:t>. All rights.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C11ED23-9F61-490F-B64C-BEE2B2020F49}"/>
              </a:ext>
            </a:extLst>
          </p:cNvPr>
          <p:cNvSpPr txBox="1"/>
          <p:nvPr userDrawn="1"/>
        </p:nvSpPr>
        <p:spPr>
          <a:xfrm>
            <a:off x="593878" y="6311195"/>
            <a:ext cx="2209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 spc="3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l"/>
            <a:r>
              <a:rPr lang="en-US" dirty="0"/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11699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BA375F5-0FCB-437D-8DA4-6176B94F0B9F}"/>
              </a:ext>
            </a:extLst>
          </p:cNvPr>
          <p:cNvSpPr/>
          <p:nvPr userDrawn="1"/>
        </p:nvSpPr>
        <p:spPr>
          <a:xfrm>
            <a:off x="8436990" y="1346417"/>
            <a:ext cx="2042985" cy="22947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2FBAE57E-3EDC-4663-B993-F2CD805FFC0E}"/>
              </a:ext>
            </a:extLst>
          </p:cNvPr>
          <p:cNvSpPr/>
          <p:nvPr userDrawn="1"/>
        </p:nvSpPr>
        <p:spPr>
          <a:xfrm>
            <a:off x="5627275" y="2042248"/>
            <a:ext cx="3968561" cy="445770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36600" dist="254000" dir="5400000" sx="93000" sy="93000" algn="t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>
              <a:solidFill>
                <a:schemeClr val="bg1">
                  <a:lumMod val="65000"/>
                  <a:alpha val="4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2FCE58-5A35-4E20-8FDA-12E14EB37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548" y="632815"/>
            <a:ext cx="3213234" cy="5592370"/>
          </a:xfrm>
          <a:prstGeom prst="rect">
            <a:avLst/>
          </a:prstGeom>
          <a:effectLst/>
        </p:spPr>
      </p:pic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D375B440-5632-4276-B561-F03517BCC9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85940" y="1616075"/>
            <a:ext cx="2051050" cy="3625850"/>
          </a:xfrm>
          <a:custGeom>
            <a:avLst/>
            <a:gdLst>
              <a:gd name="connsiteX0" fmla="*/ 0 w 2051050"/>
              <a:gd name="connsiteY0" fmla="*/ 0 h 3625850"/>
              <a:gd name="connsiteX1" fmla="*/ 2051050 w 2051050"/>
              <a:gd name="connsiteY1" fmla="*/ 0 h 3625850"/>
              <a:gd name="connsiteX2" fmla="*/ 2051050 w 2051050"/>
              <a:gd name="connsiteY2" fmla="*/ 3625850 h 3625850"/>
              <a:gd name="connsiteX3" fmla="*/ 0 w 2051050"/>
              <a:gd name="connsiteY3" fmla="*/ 36258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3625850">
                <a:moveTo>
                  <a:pt x="0" y="0"/>
                </a:moveTo>
                <a:lnTo>
                  <a:pt x="2051050" y="0"/>
                </a:lnTo>
                <a:lnTo>
                  <a:pt x="2051050" y="3625850"/>
                </a:lnTo>
                <a:lnTo>
                  <a:pt x="0" y="362585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1F2E9C3-BD77-409E-9822-85342C3151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30782" y="1663876"/>
            <a:ext cx="2051050" cy="3625850"/>
          </a:xfrm>
          <a:custGeom>
            <a:avLst/>
            <a:gdLst>
              <a:gd name="connsiteX0" fmla="*/ 0 w 2051050"/>
              <a:gd name="connsiteY0" fmla="*/ 0 h 3625850"/>
              <a:gd name="connsiteX1" fmla="*/ 2051050 w 2051050"/>
              <a:gd name="connsiteY1" fmla="*/ 0 h 3625850"/>
              <a:gd name="connsiteX2" fmla="*/ 2051050 w 2051050"/>
              <a:gd name="connsiteY2" fmla="*/ 3625850 h 3625850"/>
              <a:gd name="connsiteX3" fmla="*/ 0 w 2051050"/>
              <a:gd name="connsiteY3" fmla="*/ 36258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3625850">
                <a:moveTo>
                  <a:pt x="0" y="0"/>
                </a:moveTo>
                <a:lnTo>
                  <a:pt x="2051050" y="0"/>
                </a:lnTo>
                <a:lnTo>
                  <a:pt x="2051050" y="3625850"/>
                </a:lnTo>
                <a:lnTo>
                  <a:pt x="0" y="362585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355600" dist="2032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1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682ADFE-495A-4101-BFD6-0CA5DE4412A2}"/>
              </a:ext>
            </a:extLst>
          </p:cNvPr>
          <p:cNvSpPr/>
          <p:nvPr userDrawn="1"/>
        </p:nvSpPr>
        <p:spPr>
          <a:xfrm>
            <a:off x="1" y="1"/>
            <a:ext cx="12191999" cy="6129602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6B7C183-C0FC-430E-BD4D-75EE5A34C0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11999557" cy="5370581"/>
          </a:xfrm>
          <a:custGeom>
            <a:avLst/>
            <a:gdLst>
              <a:gd name="connsiteX0" fmla="*/ 0 w 11999557"/>
              <a:gd name="connsiteY0" fmla="*/ 0 h 5370581"/>
              <a:gd name="connsiteX1" fmla="*/ 11999557 w 11999557"/>
              <a:gd name="connsiteY1" fmla="*/ 0 h 5370581"/>
              <a:gd name="connsiteX2" fmla="*/ 11960655 w 11999557"/>
              <a:gd name="connsiteY2" fmla="*/ 42209 h 5370581"/>
              <a:gd name="connsiteX3" fmla="*/ 11088026 w 11999557"/>
              <a:gd name="connsiteY3" fmla="*/ 729610 h 5370581"/>
              <a:gd name="connsiteX4" fmla="*/ 2385165 w 11999557"/>
              <a:gd name="connsiteY4" fmla="*/ 5084645 h 5370581"/>
              <a:gd name="connsiteX5" fmla="*/ 12819 w 11999557"/>
              <a:gd name="connsiteY5" fmla="*/ 5266961 h 5370581"/>
              <a:gd name="connsiteX6" fmla="*/ 0 w 11999557"/>
              <a:gd name="connsiteY6" fmla="*/ 5262802 h 53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557" h="5370581">
                <a:moveTo>
                  <a:pt x="0" y="0"/>
                </a:moveTo>
                <a:lnTo>
                  <a:pt x="11999557" y="0"/>
                </a:lnTo>
                <a:lnTo>
                  <a:pt x="11960655" y="42209"/>
                </a:lnTo>
                <a:cubicBezTo>
                  <a:pt x="11709069" y="307061"/>
                  <a:pt x="11402119" y="579058"/>
                  <a:pt x="11088026" y="729610"/>
                </a:cubicBezTo>
                <a:lnTo>
                  <a:pt x="2385165" y="5084645"/>
                </a:lnTo>
                <a:cubicBezTo>
                  <a:pt x="1411684" y="5501816"/>
                  <a:pt x="362776" y="5368041"/>
                  <a:pt x="12819" y="5266961"/>
                </a:cubicBezTo>
                <a:lnTo>
                  <a:pt x="0" y="5262802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4B2DC348-F2AD-49A5-A41F-227BAAF8A665}"/>
              </a:ext>
            </a:extLst>
          </p:cNvPr>
          <p:cNvSpPr/>
          <p:nvPr userDrawn="1"/>
        </p:nvSpPr>
        <p:spPr>
          <a:xfrm flipH="1" flipV="1">
            <a:off x="1" y="728398"/>
            <a:ext cx="12191999" cy="6129602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44C2586-B6C3-4062-B3FC-BD81C03468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2444" y="1487418"/>
            <a:ext cx="11999557" cy="5370582"/>
          </a:xfrm>
          <a:custGeom>
            <a:avLst/>
            <a:gdLst>
              <a:gd name="connsiteX0" fmla="*/ 11034386 w 11999557"/>
              <a:gd name="connsiteY0" fmla="*/ 435 h 5370582"/>
              <a:gd name="connsiteX1" fmla="*/ 11986738 w 11999557"/>
              <a:gd name="connsiteY1" fmla="*/ 103621 h 5370582"/>
              <a:gd name="connsiteX2" fmla="*/ 11999557 w 11999557"/>
              <a:gd name="connsiteY2" fmla="*/ 107780 h 5370582"/>
              <a:gd name="connsiteX3" fmla="*/ 11999557 w 11999557"/>
              <a:gd name="connsiteY3" fmla="*/ 5370582 h 5370582"/>
              <a:gd name="connsiteX4" fmla="*/ 0 w 11999557"/>
              <a:gd name="connsiteY4" fmla="*/ 5370582 h 5370582"/>
              <a:gd name="connsiteX5" fmla="*/ 38902 w 11999557"/>
              <a:gd name="connsiteY5" fmla="*/ 5328373 h 5370582"/>
              <a:gd name="connsiteX6" fmla="*/ 911531 w 11999557"/>
              <a:gd name="connsiteY6" fmla="*/ 4640972 h 5370582"/>
              <a:gd name="connsiteX7" fmla="*/ 9614392 w 11999557"/>
              <a:gd name="connsiteY7" fmla="*/ 285937 h 5370582"/>
              <a:gd name="connsiteX8" fmla="*/ 11034386 w 11999557"/>
              <a:gd name="connsiteY8" fmla="*/ 435 h 537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557" h="5370582">
                <a:moveTo>
                  <a:pt x="11034386" y="435"/>
                </a:moveTo>
                <a:cubicBezTo>
                  <a:pt x="11462043" y="-5633"/>
                  <a:pt x="11811760" y="53081"/>
                  <a:pt x="11986738" y="103621"/>
                </a:cubicBezTo>
                <a:lnTo>
                  <a:pt x="11999557" y="107780"/>
                </a:lnTo>
                <a:lnTo>
                  <a:pt x="11999557" y="5370582"/>
                </a:lnTo>
                <a:lnTo>
                  <a:pt x="0" y="5370582"/>
                </a:lnTo>
                <a:lnTo>
                  <a:pt x="38902" y="5328373"/>
                </a:lnTo>
                <a:cubicBezTo>
                  <a:pt x="290488" y="5063521"/>
                  <a:pt x="597438" y="4791524"/>
                  <a:pt x="911531" y="4640972"/>
                </a:cubicBezTo>
                <a:lnTo>
                  <a:pt x="9614392" y="285937"/>
                </a:lnTo>
                <a:cubicBezTo>
                  <a:pt x="10101132" y="77352"/>
                  <a:pt x="10606730" y="6503"/>
                  <a:pt x="11034386" y="435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74D9C0-6A86-4022-AE20-1D12BE6F489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812D30-E5BA-4B5F-AE0A-0E27E87871B8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FF01D63-3585-4A6E-9034-0EDF826566DD}"/>
              </a:ext>
            </a:extLst>
          </p:cNvPr>
          <p:cNvGrpSpPr/>
          <p:nvPr userDrawn="1"/>
        </p:nvGrpSpPr>
        <p:grpSpPr>
          <a:xfrm>
            <a:off x="9009529" y="6303654"/>
            <a:ext cx="2588593" cy="261457"/>
            <a:chOff x="9009529" y="6303654"/>
            <a:chExt cx="2588593" cy="2614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B8F8E6A6-99F0-42F4-A564-A14395905E7E}"/>
                </a:ext>
              </a:extLst>
            </p:cNvPr>
            <p:cNvSpPr/>
            <p:nvPr userDrawn="1"/>
          </p:nvSpPr>
          <p:spPr>
            <a:xfrm>
              <a:off x="9009529" y="6304843"/>
              <a:ext cx="2089948" cy="2467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AE53069-BBFD-49FB-B501-3B10D24A2D70}"/>
                </a:ext>
              </a:extLst>
            </p:cNvPr>
            <p:cNvGrpSpPr/>
            <p:nvPr userDrawn="1"/>
          </p:nvGrpSpPr>
          <p:grpSpPr>
            <a:xfrm>
              <a:off x="10844347" y="6303654"/>
              <a:ext cx="753775" cy="244908"/>
              <a:chOff x="10716193" y="373384"/>
              <a:chExt cx="878197" cy="28533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83EE5D29-E742-4D9E-AC18-33097A82C394}"/>
                  </a:ext>
                </a:extLst>
              </p:cNvPr>
              <p:cNvSpPr/>
              <p:nvPr/>
            </p:nvSpPr>
            <p:spPr>
              <a:xfrm>
                <a:off x="10716193" y="373384"/>
                <a:ext cx="878197" cy="285333"/>
              </a:xfrm>
              <a:custGeom>
                <a:avLst/>
                <a:gdLst>
                  <a:gd name="connsiteX0" fmla="*/ 139303 w 1090446"/>
                  <a:gd name="connsiteY0" fmla="*/ 0 h 278606"/>
                  <a:gd name="connsiteX1" fmla="*/ 755657 w 1090446"/>
                  <a:gd name="connsiteY1" fmla="*/ 0 h 278606"/>
                  <a:gd name="connsiteX2" fmla="*/ 1077658 w 1090446"/>
                  <a:gd name="connsiteY2" fmla="*/ 213437 h 278606"/>
                  <a:gd name="connsiteX3" fmla="*/ 1090446 w 1090446"/>
                  <a:gd name="connsiteY3" fmla="*/ 276775 h 278606"/>
                  <a:gd name="connsiteX4" fmla="*/ 1081373 w 1090446"/>
                  <a:gd name="connsiteY4" fmla="*/ 278606 h 278606"/>
                  <a:gd name="connsiteX5" fmla="*/ 139303 w 1090446"/>
                  <a:gd name="connsiteY5" fmla="*/ 278606 h 278606"/>
                  <a:gd name="connsiteX6" fmla="*/ 0 w 1090446"/>
                  <a:gd name="connsiteY6" fmla="*/ 139303 h 278606"/>
                  <a:gd name="connsiteX7" fmla="*/ 139303 w 1090446"/>
                  <a:gd name="connsiteY7" fmla="*/ 0 h 278606"/>
                  <a:gd name="connsiteX0" fmla="*/ 139303 w 1090446"/>
                  <a:gd name="connsiteY0" fmla="*/ 0 h 278606"/>
                  <a:gd name="connsiteX1" fmla="*/ 755657 w 1090446"/>
                  <a:gd name="connsiteY1" fmla="*/ 0 h 278606"/>
                  <a:gd name="connsiteX2" fmla="*/ 1077658 w 1090446"/>
                  <a:gd name="connsiteY2" fmla="*/ 213437 h 278606"/>
                  <a:gd name="connsiteX3" fmla="*/ 1090446 w 1090446"/>
                  <a:gd name="connsiteY3" fmla="*/ 276775 h 278606"/>
                  <a:gd name="connsiteX4" fmla="*/ 830548 w 1090446"/>
                  <a:gd name="connsiteY4" fmla="*/ 278606 h 278606"/>
                  <a:gd name="connsiteX5" fmla="*/ 139303 w 1090446"/>
                  <a:gd name="connsiteY5" fmla="*/ 278606 h 278606"/>
                  <a:gd name="connsiteX6" fmla="*/ 0 w 1090446"/>
                  <a:gd name="connsiteY6" fmla="*/ 139303 h 278606"/>
                  <a:gd name="connsiteX7" fmla="*/ 139303 w 1090446"/>
                  <a:gd name="connsiteY7" fmla="*/ 0 h 278606"/>
                  <a:gd name="connsiteX0" fmla="*/ 139303 w 1077658"/>
                  <a:gd name="connsiteY0" fmla="*/ 0 h 278606"/>
                  <a:gd name="connsiteX1" fmla="*/ 755657 w 1077658"/>
                  <a:gd name="connsiteY1" fmla="*/ 0 h 278606"/>
                  <a:gd name="connsiteX2" fmla="*/ 1077658 w 1077658"/>
                  <a:gd name="connsiteY2" fmla="*/ 213437 h 278606"/>
                  <a:gd name="connsiteX3" fmla="*/ 830548 w 1077658"/>
                  <a:gd name="connsiteY3" fmla="*/ 278606 h 278606"/>
                  <a:gd name="connsiteX4" fmla="*/ 139303 w 1077658"/>
                  <a:gd name="connsiteY4" fmla="*/ 278606 h 278606"/>
                  <a:gd name="connsiteX5" fmla="*/ 0 w 1077658"/>
                  <a:gd name="connsiteY5" fmla="*/ 139303 h 278606"/>
                  <a:gd name="connsiteX6" fmla="*/ 139303 w 1077658"/>
                  <a:gd name="connsiteY6" fmla="*/ 0 h 278606"/>
                  <a:gd name="connsiteX0" fmla="*/ 139303 w 882544"/>
                  <a:gd name="connsiteY0" fmla="*/ 0 h 278606"/>
                  <a:gd name="connsiteX1" fmla="*/ 755657 w 882544"/>
                  <a:gd name="connsiteY1" fmla="*/ 0 h 278606"/>
                  <a:gd name="connsiteX2" fmla="*/ 830548 w 882544"/>
                  <a:gd name="connsiteY2" fmla="*/ 278606 h 278606"/>
                  <a:gd name="connsiteX3" fmla="*/ 139303 w 882544"/>
                  <a:gd name="connsiteY3" fmla="*/ 278606 h 278606"/>
                  <a:gd name="connsiteX4" fmla="*/ 0 w 882544"/>
                  <a:gd name="connsiteY4" fmla="*/ 139303 h 278606"/>
                  <a:gd name="connsiteX5" fmla="*/ 139303 w 882544"/>
                  <a:gd name="connsiteY5" fmla="*/ 0 h 278606"/>
                  <a:gd name="connsiteX0" fmla="*/ 139303 w 832493"/>
                  <a:gd name="connsiteY0" fmla="*/ 0 h 278606"/>
                  <a:gd name="connsiteX1" fmla="*/ 755657 w 832493"/>
                  <a:gd name="connsiteY1" fmla="*/ 0 h 278606"/>
                  <a:gd name="connsiteX2" fmla="*/ 830548 w 832493"/>
                  <a:gd name="connsiteY2" fmla="*/ 278606 h 278606"/>
                  <a:gd name="connsiteX3" fmla="*/ 139303 w 832493"/>
                  <a:gd name="connsiteY3" fmla="*/ 278606 h 278606"/>
                  <a:gd name="connsiteX4" fmla="*/ 0 w 832493"/>
                  <a:gd name="connsiteY4" fmla="*/ 139303 h 278606"/>
                  <a:gd name="connsiteX5" fmla="*/ 139303 w 832493"/>
                  <a:gd name="connsiteY5" fmla="*/ 0 h 278606"/>
                  <a:gd name="connsiteX0" fmla="*/ 139303 w 830548"/>
                  <a:gd name="connsiteY0" fmla="*/ 0 h 278606"/>
                  <a:gd name="connsiteX1" fmla="*/ 609607 w 830548"/>
                  <a:gd name="connsiteY1" fmla="*/ 0 h 278606"/>
                  <a:gd name="connsiteX2" fmla="*/ 830548 w 830548"/>
                  <a:gd name="connsiteY2" fmla="*/ 278606 h 278606"/>
                  <a:gd name="connsiteX3" fmla="*/ 139303 w 830548"/>
                  <a:gd name="connsiteY3" fmla="*/ 278606 h 278606"/>
                  <a:gd name="connsiteX4" fmla="*/ 0 w 830548"/>
                  <a:gd name="connsiteY4" fmla="*/ 139303 h 278606"/>
                  <a:gd name="connsiteX5" fmla="*/ 139303 w 830548"/>
                  <a:gd name="connsiteY5" fmla="*/ 0 h 278606"/>
                  <a:gd name="connsiteX0" fmla="*/ 139303 w 830548"/>
                  <a:gd name="connsiteY0" fmla="*/ 0 h 278606"/>
                  <a:gd name="connsiteX1" fmla="*/ 609607 w 830548"/>
                  <a:gd name="connsiteY1" fmla="*/ 0 h 278606"/>
                  <a:gd name="connsiteX2" fmla="*/ 830548 w 830548"/>
                  <a:gd name="connsiteY2" fmla="*/ 278606 h 278606"/>
                  <a:gd name="connsiteX3" fmla="*/ 139303 w 830548"/>
                  <a:gd name="connsiteY3" fmla="*/ 278606 h 278606"/>
                  <a:gd name="connsiteX4" fmla="*/ 0 w 830548"/>
                  <a:gd name="connsiteY4" fmla="*/ 139303 h 278606"/>
                  <a:gd name="connsiteX5" fmla="*/ 139303 w 830548"/>
                  <a:gd name="connsiteY5" fmla="*/ 0 h 278606"/>
                  <a:gd name="connsiteX0" fmla="*/ 139303 w 830548"/>
                  <a:gd name="connsiteY0" fmla="*/ 0 h 278606"/>
                  <a:gd name="connsiteX1" fmla="*/ 609607 w 830548"/>
                  <a:gd name="connsiteY1" fmla="*/ 0 h 278606"/>
                  <a:gd name="connsiteX2" fmla="*/ 830548 w 830548"/>
                  <a:gd name="connsiteY2" fmla="*/ 278606 h 278606"/>
                  <a:gd name="connsiteX3" fmla="*/ 139303 w 830548"/>
                  <a:gd name="connsiteY3" fmla="*/ 278606 h 278606"/>
                  <a:gd name="connsiteX4" fmla="*/ 0 w 830548"/>
                  <a:gd name="connsiteY4" fmla="*/ 139303 h 278606"/>
                  <a:gd name="connsiteX5" fmla="*/ 139303 w 830548"/>
                  <a:gd name="connsiteY5" fmla="*/ 0 h 278606"/>
                  <a:gd name="connsiteX0" fmla="*/ 139303 w 830580"/>
                  <a:gd name="connsiteY0" fmla="*/ 0 h 278606"/>
                  <a:gd name="connsiteX1" fmla="*/ 609607 w 830580"/>
                  <a:gd name="connsiteY1" fmla="*/ 0 h 278606"/>
                  <a:gd name="connsiteX2" fmla="*/ 830548 w 830580"/>
                  <a:gd name="connsiteY2" fmla="*/ 278606 h 278606"/>
                  <a:gd name="connsiteX3" fmla="*/ 139303 w 830580"/>
                  <a:gd name="connsiteY3" fmla="*/ 278606 h 278606"/>
                  <a:gd name="connsiteX4" fmla="*/ 0 w 830580"/>
                  <a:gd name="connsiteY4" fmla="*/ 139303 h 278606"/>
                  <a:gd name="connsiteX5" fmla="*/ 139303 w 830580"/>
                  <a:gd name="connsiteY5" fmla="*/ 0 h 278606"/>
                  <a:gd name="connsiteX0" fmla="*/ 139303 w 878185"/>
                  <a:gd name="connsiteY0" fmla="*/ 0 h 278606"/>
                  <a:gd name="connsiteX1" fmla="*/ 609607 w 878185"/>
                  <a:gd name="connsiteY1" fmla="*/ 0 h 278606"/>
                  <a:gd name="connsiteX2" fmla="*/ 878173 w 878185"/>
                  <a:gd name="connsiteY2" fmla="*/ 278606 h 278606"/>
                  <a:gd name="connsiteX3" fmla="*/ 139303 w 878185"/>
                  <a:gd name="connsiteY3" fmla="*/ 278606 h 278606"/>
                  <a:gd name="connsiteX4" fmla="*/ 0 w 878185"/>
                  <a:gd name="connsiteY4" fmla="*/ 139303 h 278606"/>
                  <a:gd name="connsiteX5" fmla="*/ 139303 w 878185"/>
                  <a:gd name="connsiteY5" fmla="*/ 0 h 278606"/>
                  <a:gd name="connsiteX0" fmla="*/ 139303 w 878197"/>
                  <a:gd name="connsiteY0" fmla="*/ 0 h 278606"/>
                  <a:gd name="connsiteX1" fmla="*/ 647707 w 878197"/>
                  <a:gd name="connsiteY1" fmla="*/ 0 h 278606"/>
                  <a:gd name="connsiteX2" fmla="*/ 878173 w 878197"/>
                  <a:gd name="connsiteY2" fmla="*/ 278606 h 278606"/>
                  <a:gd name="connsiteX3" fmla="*/ 139303 w 878197"/>
                  <a:gd name="connsiteY3" fmla="*/ 278606 h 278606"/>
                  <a:gd name="connsiteX4" fmla="*/ 0 w 878197"/>
                  <a:gd name="connsiteY4" fmla="*/ 139303 h 278606"/>
                  <a:gd name="connsiteX5" fmla="*/ 139303 w 878197"/>
                  <a:gd name="connsiteY5" fmla="*/ 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8197" h="278606">
                    <a:moveTo>
                      <a:pt x="139303" y="0"/>
                    </a:moveTo>
                    <a:lnTo>
                      <a:pt x="647707" y="0"/>
                    </a:lnTo>
                    <a:cubicBezTo>
                      <a:pt x="842290" y="8334"/>
                      <a:pt x="879299" y="136922"/>
                      <a:pt x="878173" y="278606"/>
                    </a:cubicBezTo>
                    <a:lnTo>
                      <a:pt x="139303" y="278606"/>
                    </a:lnTo>
                    <a:cubicBezTo>
                      <a:pt x="62368" y="278606"/>
                      <a:pt x="0" y="216238"/>
                      <a:pt x="0" y="139303"/>
                    </a:cubicBezTo>
                    <a:cubicBezTo>
                      <a:pt x="0" y="62368"/>
                      <a:pt x="62368" y="0"/>
                      <a:pt x="1393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39700" dist="25400" dir="5400000" algn="t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14622E88-330A-4006-A6E2-D2748831E33A}"/>
                  </a:ext>
                </a:extLst>
              </p:cNvPr>
              <p:cNvGrpSpPr/>
              <p:nvPr/>
            </p:nvGrpSpPr>
            <p:grpSpPr>
              <a:xfrm>
                <a:off x="10865103" y="443232"/>
                <a:ext cx="580376" cy="145636"/>
                <a:chOff x="11013281" y="6450762"/>
                <a:chExt cx="672285" cy="168699"/>
              </a:xfrm>
              <a:solidFill>
                <a:schemeClr val="bg1"/>
              </a:solidFill>
            </p:grpSpPr>
            <p:sp>
              <p:nvSpPr>
                <p:cNvPr id="8" name="Freeform 78">
                  <a:extLst>
                    <a:ext uri="{FF2B5EF4-FFF2-40B4-BE49-F238E27FC236}">
                      <a16:creationId xmlns:a16="http://schemas.microsoft.com/office/drawing/2014/main" xmlns="" id="{03E46705-40A5-40EA-9764-81519D555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14784" y="6450762"/>
                  <a:ext cx="170782" cy="168699"/>
                </a:xfrm>
                <a:custGeom>
                  <a:avLst/>
                  <a:gdLst>
                    <a:gd name="T0" fmla="*/ 115228 w 479"/>
                    <a:gd name="T1" fmla="*/ 92277 h 471"/>
                    <a:gd name="T2" fmla="*/ 115228 w 479"/>
                    <a:gd name="T3" fmla="*/ 92277 h 471"/>
                    <a:gd name="T4" fmla="*/ 100553 w 479"/>
                    <a:gd name="T5" fmla="*/ 77535 h 471"/>
                    <a:gd name="T6" fmla="*/ 96204 w 479"/>
                    <a:gd name="T7" fmla="*/ 77535 h 471"/>
                    <a:gd name="T8" fmla="*/ 91313 w 479"/>
                    <a:gd name="T9" fmla="*/ 87363 h 471"/>
                    <a:gd name="T10" fmla="*/ 91313 w 479"/>
                    <a:gd name="T11" fmla="*/ 102106 h 471"/>
                    <a:gd name="T12" fmla="*/ 105444 w 479"/>
                    <a:gd name="T13" fmla="*/ 116302 h 471"/>
                    <a:gd name="T14" fmla="*/ 110336 w 479"/>
                    <a:gd name="T15" fmla="*/ 116302 h 471"/>
                    <a:gd name="T16" fmla="*/ 115228 w 479"/>
                    <a:gd name="T17" fmla="*/ 92277 h 471"/>
                    <a:gd name="T18" fmla="*/ 129360 w 479"/>
                    <a:gd name="T19" fmla="*/ 0 h 471"/>
                    <a:gd name="T20" fmla="*/ 129360 w 479"/>
                    <a:gd name="T21" fmla="*/ 0 h 471"/>
                    <a:gd name="T22" fmla="*/ 0 w 479"/>
                    <a:gd name="T23" fmla="*/ 126130 h 471"/>
                    <a:gd name="T24" fmla="*/ 129360 w 479"/>
                    <a:gd name="T25" fmla="*/ 256629 h 471"/>
                    <a:gd name="T26" fmla="*/ 259806 w 479"/>
                    <a:gd name="T27" fmla="*/ 126130 h 471"/>
                    <a:gd name="T28" fmla="*/ 129360 w 479"/>
                    <a:gd name="T29" fmla="*/ 0 h 471"/>
                    <a:gd name="T30" fmla="*/ 120120 w 479"/>
                    <a:gd name="T31" fmla="*/ 184554 h 471"/>
                    <a:gd name="T32" fmla="*/ 120120 w 479"/>
                    <a:gd name="T33" fmla="*/ 184554 h 471"/>
                    <a:gd name="T34" fmla="*/ 100553 w 479"/>
                    <a:gd name="T35" fmla="*/ 188923 h 471"/>
                    <a:gd name="T36" fmla="*/ 100553 w 479"/>
                    <a:gd name="T37" fmla="*/ 188923 h 471"/>
                    <a:gd name="T38" fmla="*/ 100553 w 479"/>
                    <a:gd name="T39" fmla="*/ 188923 h 471"/>
                    <a:gd name="T40" fmla="*/ 67397 w 479"/>
                    <a:gd name="T41" fmla="*/ 164352 h 471"/>
                    <a:gd name="T42" fmla="*/ 105444 w 479"/>
                    <a:gd name="T43" fmla="*/ 135413 h 471"/>
                    <a:gd name="T44" fmla="*/ 105444 w 479"/>
                    <a:gd name="T45" fmla="*/ 135413 h 471"/>
                    <a:gd name="T46" fmla="*/ 100553 w 479"/>
                    <a:gd name="T47" fmla="*/ 126130 h 471"/>
                    <a:gd name="T48" fmla="*/ 100553 w 479"/>
                    <a:gd name="T49" fmla="*/ 126130 h 471"/>
                    <a:gd name="T50" fmla="*/ 86421 w 479"/>
                    <a:gd name="T51" fmla="*/ 121216 h 471"/>
                    <a:gd name="T52" fmla="*/ 76637 w 479"/>
                    <a:gd name="T53" fmla="*/ 97191 h 471"/>
                    <a:gd name="T54" fmla="*/ 105444 w 479"/>
                    <a:gd name="T55" fmla="*/ 68252 h 471"/>
                    <a:gd name="T56" fmla="*/ 139143 w 479"/>
                    <a:gd name="T57" fmla="*/ 68252 h 471"/>
                    <a:gd name="T58" fmla="*/ 139143 w 479"/>
                    <a:gd name="T59" fmla="*/ 68252 h 471"/>
                    <a:gd name="T60" fmla="*/ 129360 w 479"/>
                    <a:gd name="T61" fmla="*/ 73167 h 471"/>
                    <a:gd name="T62" fmla="*/ 120120 w 479"/>
                    <a:gd name="T63" fmla="*/ 73167 h 471"/>
                    <a:gd name="T64" fmla="*/ 129360 w 479"/>
                    <a:gd name="T65" fmla="*/ 97191 h 471"/>
                    <a:gd name="T66" fmla="*/ 125011 w 479"/>
                    <a:gd name="T67" fmla="*/ 116302 h 471"/>
                    <a:gd name="T68" fmla="*/ 115228 w 479"/>
                    <a:gd name="T69" fmla="*/ 126130 h 471"/>
                    <a:gd name="T70" fmla="*/ 125011 w 479"/>
                    <a:gd name="T71" fmla="*/ 131045 h 471"/>
                    <a:gd name="T72" fmla="*/ 139143 w 479"/>
                    <a:gd name="T73" fmla="*/ 155069 h 471"/>
                    <a:gd name="T74" fmla="*/ 120120 w 479"/>
                    <a:gd name="T75" fmla="*/ 184554 h 471"/>
                    <a:gd name="T76" fmla="*/ 192409 w 479"/>
                    <a:gd name="T77" fmla="*/ 126130 h 471"/>
                    <a:gd name="T78" fmla="*/ 192409 w 479"/>
                    <a:gd name="T79" fmla="*/ 126130 h 471"/>
                    <a:gd name="T80" fmla="*/ 168494 w 479"/>
                    <a:gd name="T81" fmla="*/ 126130 h 471"/>
                    <a:gd name="T82" fmla="*/ 168494 w 479"/>
                    <a:gd name="T83" fmla="*/ 150155 h 471"/>
                    <a:gd name="T84" fmla="*/ 158167 w 479"/>
                    <a:gd name="T85" fmla="*/ 150155 h 471"/>
                    <a:gd name="T86" fmla="*/ 158167 w 479"/>
                    <a:gd name="T87" fmla="*/ 126130 h 471"/>
                    <a:gd name="T88" fmla="*/ 139143 w 479"/>
                    <a:gd name="T89" fmla="*/ 126130 h 471"/>
                    <a:gd name="T90" fmla="*/ 139143 w 479"/>
                    <a:gd name="T91" fmla="*/ 116302 h 471"/>
                    <a:gd name="T92" fmla="*/ 158167 w 479"/>
                    <a:gd name="T93" fmla="*/ 116302 h 471"/>
                    <a:gd name="T94" fmla="*/ 158167 w 479"/>
                    <a:gd name="T95" fmla="*/ 92277 h 471"/>
                    <a:gd name="T96" fmla="*/ 168494 w 479"/>
                    <a:gd name="T97" fmla="*/ 92277 h 471"/>
                    <a:gd name="T98" fmla="*/ 168494 w 479"/>
                    <a:gd name="T99" fmla="*/ 116302 h 471"/>
                    <a:gd name="T100" fmla="*/ 192409 w 479"/>
                    <a:gd name="T101" fmla="*/ 116302 h 471"/>
                    <a:gd name="T102" fmla="*/ 192409 w 479"/>
                    <a:gd name="T103" fmla="*/ 126130 h 471"/>
                    <a:gd name="T104" fmla="*/ 105444 w 479"/>
                    <a:gd name="T105" fmla="*/ 145241 h 471"/>
                    <a:gd name="T106" fmla="*/ 105444 w 479"/>
                    <a:gd name="T107" fmla="*/ 145241 h 471"/>
                    <a:gd name="T108" fmla="*/ 105444 w 479"/>
                    <a:gd name="T109" fmla="*/ 145241 h 471"/>
                    <a:gd name="T110" fmla="*/ 86421 w 479"/>
                    <a:gd name="T111" fmla="*/ 150155 h 471"/>
                    <a:gd name="T112" fmla="*/ 81529 w 479"/>
                    <a:gd name="T113" fmla="*/ 164352 h 471"/>
                    <a:gd name="T114" fmla="*/ 105444 w 479"/>
                    <a:gd name="T115" fmla="*/ 179094 h 471"/>
                    <a:gd name="T116" fmla="*/ 125011 w 479"/>
                    <a:gd name="T117" fmla="*/ 159984 h 471"/>
                    <a:gd name="T118" fmla="*/ 105444 w 479"/>
                    <a:gd name="T119" fmla="*/ 145241 h 47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79" h="471">
                      <a:moveTo>
                        <a:pt x="212" y="169"/>
                      </a:moveTo>
                      <a:lnTo>
                        <a:pt x="212" y="169"/>
                      </a:lnTo>
                      <a:cubicBezTo>
                        <a:pt x="212" y="142"/>
                        <a:pt x="203" y="142"/>
                        <a:pt x="185" y="142"/>
                      </a:cubicBezTo>
                      <a:cubicBezTo>
                        <a:pt x="185" y="142"/>
                        <a:pt x="185" y="142"/>
                        <a:pt x="177" y="142"/>
                      </a:cubicBezTo>
                      <a:cubicBezTo>
                        <a:pt x="177" y="142"/>
                        <a:pt x="168" y="151"/>
                        <a:pt x="168" y="160"/>
                      </a:cubicBezTo>
                      <a:cubicBezTo>
                        <a:pt x="159" y="160"/>
                        <a:pt x="159" y="169"/>
                        <a:pt x="168" y="187"/>
                      </a:cubicBezTo>
                      <a:cubicBezTo>
                        <a:pt x="168" y="195"/>
                        <a:pt x="185" y="213"/>
                        <a:pt x="194" y="213"/>
                      </a:cubicBezTo>
                      <a:cubicBezTo>
                        <a:pt x="194" y="213"/>
                        <a:pt x="194" y="213"/>
                        <a:pt x="203" y="213"/>
                      </a:cubicBezTo>
                      <a:cubicBezTo>
                        <a:pt x="212" y="204"/>
                        <a:pt x="221" y="187"/>
                        <a:pt x="212" y="169"/>
                      </a:cubicBezTo>
                      <a:close/>
                      <a:moveTo>
                        <a:pt x="238" y="0"/>
                      </a:moveTo>
                      <a:lnTo>
                        <a:pt x="238" y="0"/>
                      </a:lnTo>
                      <a:cubicBezTo>
                        <a:pt x="106" y="0"/>
                        <a:pt x="0" y="107"/>
                        <a:pt x="0" y="231"/>
                      </a:cubicBezTo>
                      <a:cubicBezTo>
                        <a:pt x="0" y="363"/>
                        <a:pt x="106" y="470"/>
                        <a:pt x="238" y="470"/>
                      </a:cubicBezTo>
                      <a:cubicBezTo>
                        <a:pt x="372" y="470"/>
                        <a:pt x="478" y="363"/>
                        <a:pt x="478" y="231"/>
                      </a:cubicBezTo>
                      <a:cubicBezTo>
                        <a:pt x="478" y="107"/>
                        <a:pt x="372" y="0"/>
                        <a:pt x="238" y="0"/>
                      </a:cubicBezTo>
                      <a:close/>
                      <a:moveTo>
                        <a:pt x="221" y="338"/>
                      </a:moveTo>
                      <a:lnTo>
                        <a:pt x="221" y="338"/>
                      </a:lnTo>
                      <a:cubicBezTo>
                        <a:pt x="212" y="346"/>
                        <a:pt x="194" y="346"/>
                        <a:pt x="185" y="346"/>
                      </a:cubicBezTo>
                      <a:cubicBezTo>
                        <a:pt x="177" y="346"/>
                        <a:pt x="124" y="346"/>
                        <a:pt x="124" y="301"/>
                      </a:cubicBezTo>
                      <a:cubicBezTo>
                        <a:pt x="124" y="257"/>
                        <a:pt x="177" y="248"/>
                        <a:pt x="194" y="248"/>
                      </a:cubicBezTo>
                      <a:cubicBezTo>
                        <a:pt x="185" y="240"/>
                        <a:pt x="185" y="231"/>
                        <a:pt x="185" y="231"/>
                      </a:cubicBezTo>
                      <a:cubicBezTo>
                        <a:pt x="177" y="231"/>
                        <a:pt x="168" y="222"/>
                        <a:pt x="159" y="222"/>
                      </a:cubicBezTo>
                      <a:cubicBezTo>
                        <a:pt x="141" y="213"/>
                        <a:pt x="141" y="195"/>
                        <a:pt x="141" y="178"/>
                      </a:cubicBezTo>
                      <a:cubicBezTo>
                        <a:pt x="141" y="125"/>
                        <a:pt x="194" y="125"/>
                        <a:pt x="194" y="125"/>
                      </a:cubicBezTo>
                      <a:cubicBezTo>
                        <a:pt x="256" y="125"/>
                        <a:pt x="256" y="125"/>
                        <a:pt x="256" y="125"/>
                      </a:cubicBezTo>
                      <a:cubicBezTo>
                        <a:pt x="256" y="134"/>
                        <a:pt x="238" y="134"/>
                        <a:pt x="238" y="134"/>
                      </a:cubicBezTo>
                      <a:cubicBezTo>
                        <a:pt x="230" y="134"/>
                        <a:pt x="230" y="134"/>
                        <a:pt x="221" y="134"/>
                      </a:cubicBezTo>
                      <a:cubicBezTo>
                        <a:pt x="238" y="142"/>
                        <a:pt x="238" y="160"/>
                        <a:pt x="238" y="178"/>
                      </a:cubicBezTo>
                      <a:cubicBezTo>
                        <a:pt x="238" y="195"/>
                        <a:pt x="230" y="204"/>
                        <a:pt x="230" y="213"/>
                      </a:cubicBezTo>
                      <a:cubicBezTo>
                        <a:pt x="221" y="222"/>
                        <a:pt x="212" y="222"/>
                        <a:pt x="212" y="231"/>
                      </a:cubicBezTo>
                      <a:cubicBezTo>
                        <a:pt x="212" y="231"/>
                        <a:pt x="221" y="240"/>
                        <a:pt x="230" y="240"/>
                      </a:cubicBezTo>
                      <a:cubicBezTo>
                        <a:pt x="238" y="248"/>
                        <a:pt x="256" y="266"/>
                        <a:pt x="256" y="284"/>
                      </a:cubicBezTo>
                      <a:cubicBezTo>
                        <a:pt x="256" y="310"/>
                        <a:pt x="247" y="328"/>
                        <a:pt x="221" y="338"/>
                      </a:cubicBezTo>
                      <a:close/>
                      <a:moveTo>
                        <a:pt x="354" y="231"/>
                      </a:moveTo>
                      <a:lnTo>
                        <a:pt x="354" y="231"/>
                      </a:lnTo>
                      <a:cubicBezTo>
                        <a:pt x="310" y="231"/>
                        <a:pt x="310" y="231"/>
                        <a:pt x="310" y="231"/>
                      </a:cubicBezTo>
                      <a:cubicBezTo>
                        <a:pt x="310" y="275"/>
                        <a:pt x="310" y="275"/>
                        <a:pt x="310" y="275"/>
                      </a:cubicBezTo>
                      <a:cubicBezTo>
                        <a:pt x="291" y="275"/>
                        <a:pt x="291" y="275"/>
                        <a:pt x="291" y="275"/>
                      </a:cubicBezTo>
                      <a:cubicBezTo>
                        <a:pt x="291" y="231"/>
                        <a:pt x="291" y="231"/>
                        <a:pt x="291" y="231"/>
                      </a:cubicBezTo>
                      <a:cubicBezTo>
                        <a:pt x="256" y="231"/>
                        <a:pt x="256" y="231"/>
                        <a:pt x="256" y="231"/>
                      </a:cubicBezTo>
                      <a:cubicBezTo>
                        <a:pt x="256" y="213"/>
                        <a:pt x="256" y="213"/>
                        <a:pt x="256" y="213"/>
                      </a:cubicBezTo>
                      <a:cubicBezTo>
                        <a:pt x="291" y="213"/>
                        <a:pt x="291" y="213"/>
                        <a:pt x="291" y="213"/>
                      </a:cubicBezTo>
                      <a:cubicBezTo>
                        <a:pt x="291" y="169"/>
                        <a:pt x="291" y="169"/>
                        <a:pt x="291" y="169"/>
                      </a:cubicBezTo>
                      <a:cubicBezTo>
                        <a:pt x="310" y="169"/>
                        <a:pt x="310" y="169"/>
                        <a:pt x="310" y="169"/>
                      </a:cubicBezTo>
                      <a:cubicBezTo>
                        <a:pt x="310" y="213"/>
                        <a:pt x="310" y="213"/>
                        <a:pt x="310" y="213"/>
                      </a:cubicBezTo>
                      <a:cubicBezTo>
                        <a:pt x="354" y="213"/>
                        <a:pt x="354" y="213"/>
                        <a:pt x="354" y="213"/>
                      </a:cubicBezTo>
                      <a:lnTo>
                        <a:pt x="354" y="231"/>
                      </a:lnTo>
                      <a:close/>
                      <a:moveTo>
                        <a:pt x="194" y="266"/>
                      </a:moveTo>
                      <a:lnTo>
                        <a:pt x="194" y="266"/>
                      </a:lnTo>
                      <a:cubicBezTo>
                        <a:pt x="177" y="266"/>
                        <a:pt x="168" y="266"/>
                        <a:pt x="159" y="275"/>
                      </a:cubicBezTo>
                      <a:cubicBezTo>
                        <a:pt x="159" y="284"/>
                        <a:pt x="150" y="293"/>
                        <a:pt x="150" y="301"/>
                      </a:cubicBezTo>
                      <a:cubicBezTo>
                        <a:pt x="150" y="319"/>
                        <a:pt x="168" y="328"/>
                        <a:pt x="194" y="328"/>
                      </a:cubicBezTo>
                      <a:cubicBezTo>
                        <a:pt x="221" y="319"/>
                        <a:pt x="230" y="310"/>
                        <a:pt x="230" y="293"/>
                      </a:cubicBezTo>
                      <a:cubicBezTo>
                        <a:pt x="230" y="275"/>
                        <a:pt x="212" y="266"/>
                        <a:pt x="194" y="2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9" name="Freeform 79">
                  <a:extLst>
                    <a:ext uri="{FF2B5EF4-FFF2-40B4-BE49-F238E27FC236}">
                      <a16:creationId xmlns:a16="http://schemas.microsoft.com/office/drawing/2014/main" xmlns="" id="{854B2F26-70AA-4026-AF63-37E6316C1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4553" y="6450762"/>
                  <a:ext cx="170782" cy="168699"/>
                </a:xfrm>
                <a:custGeom>
                  <a:avLst/>
                  <a:gdLst>
                    <a:gd name="T0" fmla="*/ 130447 w 479"/>
                    <a:gd name="T1" fmla="*/ 0 h 471"/>
                    <a:gd name="T2" fmla="*/ 130447 w 479"/>
                    <a:gd name="T3" fmla="*/ 0 h 471"/>
                    <a:gd name="T4" fmla="*/ 0 w 479"/>
                    <a:gd name="T5" fmla="*/ 126130 h 471"/>
                    <a:gd name="T6" fmla="*/ 130447 w 479"/>
                    <a:gd name="T7" fmla="*/ 256629 h 471"/>
                    <a:gd name="T8" fmla="*/ 259806 w 479"/>
                    <a:gd name="T9" fmla="*/ 126130 h 471"/>
                    <a:gd name="T10" fmla="*/ 130447 w 479"/>
                    <a:gd name="T11" fmla="*/ 0 h 471"/>
                    <a:gd name="T12" fmla="*/ 159254 w 479"/>
                    <a:gd name="T13" fmla="*/ 87363 h 471"/>
                    <a:gd name="T14" fmla="*/ 159254 w 479"/>
                    <a:gd name="T15" fmla="*/ 87363 h 471"/>
                    <a:gd name="T16" fmla="*/ 139687 w 479"/>
                    <a:gd name="T17" fmla="*/ 87363 h 471"/>
                    <a:gd name="T18" fmla="*/ 135339 w 479"/>
                    <a:gd name="T19" fmla="*/ 97191 h 471"/>
                    <a:gd name="T20" fmla="*/ 135339 w 479"/>
                    <a:gd name="T21" fmla="*/ 106474 h 471"/>
                    <a:gd name="T22" fmla="*/ 159254 w 479"/>
                    <a:gd name="T23" fmla="*/ 106474 h 471"/>
                    <a:gd name="T24" fmla="*/ 159254 w 479"/>
                    <a:gd name="T25" fmla="*/ 131045 h 471"/>
                    <a:gd name="T26" fmla="*/ 135339 w 479"/>
                    <a:gd name="T27" fmla="*/ 131045 h 471"/>
                    <a:gd name="T28" fmla="*/ 135339 w 479"/>
                    <a:gd name="T29" fmla="*/ 188923 h 471"/>
                    <a:gd name="T30" fmla="*/ 115772 w 479"/>
                    <a:gd name="T31" fmla="*/ 188923 h 471"/>
                    <a:gd name="T32" fmla="*/ 115772 w 479"/>
                    <a:gd name="T33" fmla="*/ 131045 h 471"/>
                    <a:gd name="T34" fmla="*/ 91856 w 479"/>
                    <a:gd name="T35" fmla="*/ 131045 h 471"/>
                    <a:gd name="T36" fmla="*/ 91856 w 479"/>
                    <a:gd name="T37" fmla="*/ 106474 h 471"/>
                    <a:gd name="T38" fmla="*/ 115772 w 479"/>
                    <a:gd name="T39" fmla="*/ 106474 h 471"/>
                    <a:gd name="T40" fmla="*/ 115772 w 479"/>
                    <a:gd name="T41" fmla="*/ 97191 h 471"/>
                    <a:gd name="T42" fmla="*/ 139687 w 479"/>
                    <a:gd name="T43" fmla="*/ 68252 h 471"/>
                    <a:gd name="T44" fmla="*/ 159254 w 479"/>
                    <a:gd name="T45" fmla="*/ 68252 h 471"/>
                    <a:gd name="T46" fmla="*/ 159254 w 479"/>
                    <a:gd name="T47" fmla="*/ 87363 h 47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79" h="471">
                      <a:moveTo>
                        <a:pt x="240" y="0"/>
                      </a:moveTo>
                      <a:lnTo>
                        <a:pt x="240" y="0"/>
                      </a:lnTo>
                      <a:cubicBezTo>
                        <a:pt x="106" y="0"/>
                        <a:pt x="0" y="107"/>
                        <a:pt x="0" y="231"/>
                      </a:cubicBezTo>
                      <a:cubicBezTo>
                        <a:pt x="0" y="363"/>
                        <a:pt x="106" y="470"/>
                        <a:pt x="240" y="470"/>
                      </a:cubicBezTo>
                      <a:cubicBezTo>
                        <a:pt x="372" y="470"/>
                        <a:pt x="478" y="363"/>
                        <a:pt x="478" y="231"/>
                      </a:cubicBezTo>
                      <a:cubicBezTo>
                        <a:pt x="478" y="107"/>
                        <a:pt x="372" y="0"/>
                        <a:pt x="240" y="0"/>
                      </a:cubicBezTo>
                      <a:close/>
                      <a:moveTo>
                        <a:pt x="293" y="160"/>
                      </a:moveTo>
                      <a:lnTo>
                        <a:pt x="293" y="160"/>
                      </a:lnTo>
                      <a:cubicBezTo>
                        <a:pt x="257" y="160"/>
                        <a:pt x="257" y="160"/>
                        <a:pt x="257" y="160"/>
                      </a:cubicBezTo>
                      <a:cubicBezTo>
                        <a:pt x="257" y="160"/>
                        <a:pt x="249" y="169"/>
                        <a:pt x="249" y="178"/>
                      </a:cubicBezTo>
                      <a:cubicBezTo>
                        <a:pt x="249" y="195"/>
                        <a:pt x="249" y="195"/>
                        <a:pt x="249" y="195"/>
                      </a:cubicBezTo>
                      <a:cubicBezTo>
                        <a:pt x="293" y="195"/>
                        <a:pt x="293" y="195"/>
                        <a:pt x="293" y="195"/>
                      </a:cubicBezTo>
                      <a:cubicBezTo>
                        <a:pt x="293" y="240"/>
                        <a:pt x="293" y="240"/>
                        <a:pt x="293" y="240"/>
                      </a:cubicBezTo>
                      <a:cubicBezTo>
                        <a:pt x="249" y="240"/>
                        <a:pt x="249" y="240"/>
                        <a:pt x="249" y="240"/>
                      </a:cubicBezTo>
                      <a:cubicBezTo>
                        <a:pt x="249" y="346"/>
                        <a:pt x="249" y="346"/>
                        <a:pt x="249" y="346"/>
                      </a:cubicBezTo>
                      <a:cubicBezTo>
                        <a:pt x="213" y="346"/>
                        <a:pt x="213" y="346"/>
                        <a:pt x="213" y="346"/>
                      </a:cubicBezTo>
                      <a:cubicBezTo>
                        <a:pt x="213" y="240"/>
                        <a:pt x="213" y="240"/>
                        <a:pt x="213" y="240"/>
                      </a:cubicBezTo>
                      <a:cubicBezTo>
                        <a:pt x="169" y="240"/>
                        <a:pt x="169" y="240"/>
                        <a:pt x="169" y="240"/>
                      </a:cubicBezTo>
                      <a:cubicBezTo>
                        <a:pt x="169" y="195"/>
                        <a:pt x="169" y="195"/>
                        <a:pt x="169" y="195"/>
                      </a:cubicBezTo>
                      <a:cubicBezTo>
                        <a:pt x="213" y="195"/>
                        <a:pt x="213" y="195"/>
                        <a:pt x="213" y="195"/>
                      </a:cubicBezTo>
                      <a:cubicBezTo>
                        <a:pt x="213" y="178"/>
                        <a:pt x="213" y="178"/>
                        <a:pt x="213" y="178"/>
                      </a:cubicBezTo>
                      <a:cubicBezTo>
                        <a:pt x="213" y="151"/>
                        <a:pt x="230" y="125"/>
                        <a:pt x="257" y="125"/>
                      </a:cubicBezTo>
                      <a:cubicBezTo>
                        <a:pt x="293" y="125"/>
                        <a:pt x="293" y="125"/>
                        <a:pt x="293" y="125"/>
                      </a:cubicBezTo>
                      <a:lnTo>
                        <a:pt x="293" y="1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 86">
                  <a:extLst>
                    <a:ext uri="{FF2B5EF4-FFF2-40B4-BE49-F238E27FC236}">
                      <a16:creationId xmlns:a16="http://schemas.microsoft.com/office/drawing/2014/main" xmlns="" id="{3AF5C3A0-FA8C-437B-A442-03B4A0EA1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3281" y="6450762"/>
                  <a:ext cx="171823" cy="168699"/>
                </a:xfrm>
                <a:custGeom>
                  <a:avLst/>
                  <a:gdLst>
                    <a:gd name="T0" fmla="*/ 130423 w 480"/>
                    <a:gd name="T1" fmla="*/ 0 h 471"/>
                    <a:gd name="T2" fmla="*/ 130423 w 480"/>
                    <a:gd name="T3" fmla="*/ 0 h 471"/>
                    <a:gd name="T4" fmla="*/ 0 w 480"/>
                    <a:gd name="T5" fmla="*/ 126130 h 471"/>
                    <a:gd name="T6" fmla="*/ 130423 w 480"/>
                    <a:gd name="T7" fmla="*/ 256629 h 471"/>
                    <a:gd name="T8" fmla="*/ 261391 w 480"/>
                    <a:gd name="T9" fmla="*/ 126130 h 471"/>
                    <a:gd name="T10" fmla="*/ 130423 w 480"/>
                    <a:gd name="T11" fmla="*/ 0 h 471"/>
                    <a:gd name="T12" fmla="*/ 183902 w 480"/>
                    <a:gd name="T13" fmla="*/ 106474 h 471"/>
                    <a:gd name="T14" fmla="*/ 183902 w 480"/>
                    <a:gd name="T15" fmla="*/ 106474 h 471"/>
                    <a:gd name="T16" fmla="*/ 183902 w 480"/>
                    <a:gd name="T17" fmla="*/ 106474 h 471"/>
                    <a:gd name="T18" fmla="*/ 111323 w 480"/>
                    <a:gd name="T19" fmla="*/ 179094 h 471"/>
                    <a:gd name="T20" fmla="*/ 72578 w 480"/>
                    <a:gd name="T21" fmla="*/ 169266 h 471"/>
                    <a:gd name="T22" fmla="*/ 77490 w 480"/>
                    <a:gd name="T23" fmla="*/ 169266 h 471"/>
                    <a:gd name="T24" fmla="*/ 111323 w 480"/>
                    <a:gd name="T25" fmla="*/ 159984 h 471"/>
                    <a:gd name="T26" fmla="*/ 87312 w 480"/>
                    <a:gd name="T27" fmla="*/ 140327 h 471"/>
                    <a:gd name="T28" fmla="*/ 92224 w 480"/>
                    <a:gd name="T29" fmla="*/ 140327 h 471"/>
                    <a:gd name="T30" fmla="*/ 97135 w 480"/>
                    <a:gd name="T31" fmla="*/ 140327 h 471"/>
                    <a:gd name="T32" fmla="*/ 77490 w 480"/>
                    <a:gd name="T33" fmla="*/ 116302 h 471"/>
                    <a:gd name="T34" fmla="*/ 77490 w 480"/>
                    <a:gd name="T35" fmla="*/ 116302 h 471"/>
                    <a:gd name="T36" fmla="*/ 87312 w 480"/>
                    <a:gd name="T37" fmla="*/ 116302 h 471"/>
                    <a:gd name="T38" fmla="*/ 77490 w 480"/>
                    <a:gd name="T39" fmla="*/ 97191 h 471"/>
                    <a:gd name="T40" fmla="*/ 82401 w 480"/>
                    <a:gd name="T41" fmla="*/ 82449 h 471"/>
                    <a:gd name="T42" fmla="*/ 130423 w 480"/>
                    <a:gd name="T43" fmla="*/ 111388 h 471"/>
                    <a:gd name="T44" fmla="*/ 130423 w 480"/>
                    <a:gd name="T45" fmla="*/ 106474 h 471"/>
                    <a:gd name="T46" fmla="*/ 159345 w 480"/>
                    <a:gd name="T47" fmla="*/ 77535 h 471"/>
                    <a:gd name="T48" fmla="*/ 174079 w 480"/>
                    <a:gd name="T49" fmla="*/ 87363 h 471"/>
                    <a:gd name="T50" fmla="*/ 193724 w 480"/>
                    <a:gd name="T51" fmla="*/ 82449 h 471"/>
                    <a:gd name="T52" fmla="*/ 183902 w 480"/>
                    <a:gd name="T53" fmla="*/ 97191 h 471"/>
                    <a:gd name="T54" fmla="*/ 198636 w 480"/>
                    <a:gd name="T55" fmla="*/ 92277 h 471"/>
                    <a:gd name="T56" fmla="*/ 183902 w 480"/>
                    <a:gd name="T57" fmla="*/ 106474 h 4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80" h="471">
                      <a:moveTo>
                        <a:pt x="239" y="0"/>
                      </a:moveTo>
                      <a:lnTo>
                        <a:pt x="239" y="0"/>
                      </a:lnTo>
                      <a:cubicBezTo>
                        <a:pt x="107" y="0"/>
                        <a:pt x="0" y="107"/>
                        <a:pt x="0" y="231"/>
                      </a:cubicBezTo>
                      <a:cubicBezTo>
                        <a:pt x="0" y="363"/>
                        <a:pt x="107" y="470"/>
                        <a:pt x="239" y="470"/>
                      </a:cubicBezTo>
                      <a:cubicBezTo>
                        <a:pt x="372" y="470"/>
                        <a:pt x="479" y="363"/>
                        <a:pt x="479" y="231"/>
                      </a:cubicBezTo>
                      <a:cubicBezTo>
                        <a:pt x="479" y="107"/>
                        <a:pt x="372" y="0"/>
                        <a:pt x="239" y="0"/>
                      </a:cubicBezTo>
                      <a:close/>
                      <a:moveTo>
                        <a:pt x="337" y="195"/>
                      </a:moveTo>
                      <a:lnTo>
                        <a:pt x="337" y="195"/>
                      </a:lnTo>
                      <a:cubicBezTo>
                        <a:pt x="337" y="257"/>
                        <a:pt x="292" y="328"/>
                        <a:pt x="204" y="328"/>
                      </a:cubicBezTo>
                      <a:cubicBezTo>
                        <a:pt x="178" y="328"/>
                        <a:pt x="151" y="319"/>
                        <a:pt x="133" y="310"/>
                      </a:cubicBezTo>
                      <a:lnTo>
                        <a:pt x="142" y="310"/>
                      </a:lnTo>
                      <a:cubicBezTo>
                        <a:pt x="160" y="310"/>
                        <a:pt x="186" y="301"/>
                        <a:pt x="204" y="293"/>
                      </a:cubicBezTo>
                      <a:cubicBezTo>
                        <a:pt x="178" y="293"/>
                        <a:pt x="160" y="275"/>
                        <a:pt x="160" y="257"/>
                      </a:cubicBezTo>
                      <a:cubicBezTo>
                        <a:pt x="160" y="257"/>
                        <a:pt x="160" y="257"/>
                        <a:pt x="169" y="257"/>
                      </a:cubicBezTo>
                      <a:lnTo>
                        <a:pt x="178" y="257"/>
                      </a:lnTo>
                      <a:cubicBezTo>
                        <a:pt x="160" y="248"/>
                        <a:pt x="142" y="231"/>
                        <a:pt x="142" y="213"/>
                      </a:cubicBezTo>
                      <a:cubicBezTo>
                        <a:pt x="142" y="213"/>
                        <a:pt x="151" y="213"/>
                        <a:pt x="160" y="213"/>
                      </a:cubicBezTo>
                      <a:cubicBezTo>
                        <a:pt x="151" y="204"/>
                        <a:pt x="142" y="195"/>
                        <a:pt x="142" y="178"/>
                      </a:cubicBezTo>
                      <a:cubicBezTo>
                        <a:pt x="142" y="169"/>
                        <a:pt x="142" y="160"/>
                        <a:pt x="151" y="151"/>
                      </a:cubicBezTo>
                      <a:cubicBezTo>
                        <a:pt x="169" y="178"/>
                        <a:pt x="204" y="204"/>
                        <a:pt x="239" y="204"/>
                      </a:cubicBezTo>
                      <a:cubicBezTo>
                        <a:pt x="239" y="195"/>
                        <a:pt x="239" y="195"/>
                        <a:pt x="239" y="195"/>
                      </a:cubicBezTo>
                      <a:cubicBezTo>
                        <a:pt x="239" y="169"/>
                        <a:pt x="266" y="142"/>
                        <a:pt x="292" y="142"/>
                      </a:cubicBezTo>
                      <a:cubicBezTo>
                        <a:pt x="301" y="142"/>
                        <a:pt x="319" y="151"/>
                        <a:pt x="319" y="160"/>
                      </a:cubicBezTo>
                      <a:cubicBezTo>
                        <a:pt x="337" y="160"/>
                        <a:pt x="346" y="151"/>
                        <a:pt x="355" y="151"/>
                      </a:cubicBezTo>
                      <a:cubicBezTo>
                        <a:pt x="346" y="160"/>
                        <a:pt x="346" y="169"/>
                        <a:pt x="337" y="178"/>
                      </a:cubicBezTo>
                      <a:cubicBezTo>
                        <a:pt x="346" y="178"/>
                        <a:pt x="355" y="169"/>
                        <a:pt x="364" y="169"/>
                      </a:cubicBezTo>
                      <a:cubicBezTo>
                        <a:pt x="355" y="178"/>
                        <a:pt x="346" y="187"/>
                        <a:pt x="337" y="1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524094D-5845-4CD5-A1FB-3502D87E1F30}"/>
                </a:ext>
              </a:extLst>
            </p:cNvPr>
            <p:cNvSpPr txBox="1"/>
            <p:nvPr userDrawn="1"/>
          </p:nvSpPr>
          <p:spPr>
            <a:xfrm>
              <a:off x="9009529" y="6311195"/>
              <a:ext cx="17044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>
                      <a:alpha val="60000"/>
                    </a:schemeClr>
                  </a:solidFill>
                </a:defRPr>
              </a:lvl1pPr>
            </a:lstStyle>
            <a:p>
              <a:pPr lvl="0"/>
              <a:r>
                <a:rPr lang="ru-RU" dirty="0" smtClean="0"/>
                <a:t>Информационная работа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06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A6A4ED4-7D64-43A7-8A91-02BFB0DCFD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0144" y="0"/>
            <a:ext cx="3871856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48E235B-E191-4D28-B6ED-043BE2112E29}"/>
              </a:ext>
            </a:extLst>
          </p:cNvPr>
          <p:cNvSpPr/>
          <p:nvPr userDrawn="1"/>
        </p:nvSpPr>
        <p:spPr>
          <a:xfrm flipV="1">
            <a:off x="0" y="3886200"/>
            <a:ext cx="5911017" cy="2971800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8C78866-3F33-4881-A462-50053A79900B}"/>
              </a:ext>
            </a:extLst>
          </p:cNvPr>
          <p:cNvSpPr/>
          <p:nvPr userDrawn="1"/>
        </p:nvSpPr>
        <p:spPr>
          <a:xfrm flipH="1">
            <a:off x="6280982" y="0"/>
            <a:ext cx="5911017" cy="2971800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6E63989-AEAA-41C4-9779-2DC1BA2EB97F}"/>
              </a:ext>
            </a:extLst>
          </p:cNvPr>
          <p:cNvSpPr/>
          <p:nvPr userDrawn="1"/>
        </p:nvSpPr>
        <p:spPr>
          <a:xfrm>
            <a:off x="1117442" y="1352550"/>
            <a:ext cx="9957116" cy="4645730"/>
          </a:xfrm>
          <a:prstGeom prst="roundRect">
            <a:avLst>
              <a:gd name="adj" fmla="val 1464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D0BD83B-336F-4550-A52E-AADF310603D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456565" y="1352550"/>
            <a:ext cx="4617993" cy="4645730"/>
          </a:xfrm>
          <a:custGeom>
            <a:avLst/>
            <a:gdLst>
              <a:gd name="connsiteX0" fmla="*/ 0 w 7249885"/>
              <a:gd name="connsiteY0" fmla="*/ 0 h 7293429"/>
              <a:gd name="connsiteX1" fmla="*/ 7167909 w 7249885"/>
              <a:gd name="connsiteY1" fmla="*/ 0 h 7293429"/>
              <a:gd name="connsiteX2" fmla="*/ 7249885 w 7249885"/>
              <a:gd name="connsiteY2" fmla="*/ 81978 h 7293429"/>
              <a:gd name="connsiteX3" fmla="*/ 7249885 w 7249885"/>
              <a:gd name="connsiteY3" fmla="*/ 7211451 h 7293429"/>
              <a:gd name="connsiteX4" fmla="*/ 7167909 w 7249885"/>
              <a:gd name="connsiteY4" fmla="*/ 7293429 h 7293429"/>
              <a:gd name="connsiteX5" fmla="*/ 0 w 7249885"/>
              <a:gd name="connsiteY5" fmla="*/ 7293429 h 729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9885" h="7293429">
                <a:moveTo>
                  <a:pt x="0" y="0"/>
                </a:moveTo>
                <a:lnTo>
                  <a:pt x="7167909" y="0"/>
                </a:lnTo>
                <a:cubicBezTo>
                  <a:pt x="7213183" y="0"/>
                  <a:pt x="7249885" y="36703"/>
                  <a:pt x="7249885" y="81978"/>
                </a:cubicBezTo>
                <a:lnTo>
                  <a:pt x="7249885" y="7211451"/>
                </a:lnTo>
                <a:cubicBezTo>
                  <a:pt x="7249885" y="7256726"/>
                  <a:pt x="7213183" y="7293429"/>
                  <a:pt x="7167909" y="7293429"/>
                </a:cubicBezTo>
                <a:lnTo>
                  <a:pt x="0" y="7293429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23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A483A7A-6045-457E-82F7-CC436EE162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47535" cy="2684206"/>
          </a:xfrm>
          <a:custGeom>
            <a:avLst/>
            <a:gdLst>
              <a:gd name="connsiteX0" fmla="*/ 0 w 4247535"/>
              <a:gd name="connsiteY0" fmla="*/ 0 h 2684206"/>
              <a:gd name="connsiteX1" fmla="*/ 4247535 w 4247535"/>
              <a:gd name="connsiteY1" fmla="*/ 0 h 2684206"/>
              <a:gd name="connsiteX2" fmla="*/ 4247535 w 4247535"/>
              <a:gd name="connsiteY2" fmla="*/ 2684206 h 2684206"/>
              <a:gd name="connsiteX3" fmla="*/ 0 w 4247535"/>
              <a:gd name="connsiteY3" fmla="*/ 2684206 h 26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5" h="2684206">
                <a:moveTo>
                  <a:pt x="0" y="0"/>
                </a:moveTo>
                <a:lnTo>
                  <a:pt x="4247535" y="0"/>
                </a:lnTo>
                <a:lnTo>
                  <a:pt x="4247535" y="2684206"/>
                </a:lnTo>
                <a:lnTo>
                  <a:pt x="0" y="26842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0CC35B8-243B-4F25-B835-61FBD66592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57252" y="0"/>
            <a:ext cx="7634748" cy="4752814"/>
          </a:xfrm>
          <a:custGeom>
            <a:avLst/>
            <a:gdLst>
              <a:gd name="connsiteX0" fmla="*/ 0 w 7634748"/>
              <a:gd name="connsiteY0" fmla="*/ 0 h 4752814"/>
              <a:gd name="connsiteX1" fmla="*/ 7634748 w 7634748"/>
              <a:gd name="connsiteY1" fmla="*/ 0 h 4752814"/>
              <a:gd name="connsiteX2" fmla="*/ 7634748 w 7634748"/>
              <a:gd name="connsiteY2" fmla="*/ 4752814 h 4752814"/>
              <a:gd name="connsiteX3" fmla="*/ 0 w 7634748"/>
              <a:gd name="connsiteY3" fmla="*/ 4752814 h 475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4748" h="4752814">
                <a:moveTo>
                  <a:pt x="0" y="0"/>
                </a:moveTo>
                <a:lnTo>
                  <a:pt x="7634748" y="0"/>
                </a:lnTo>
                <a:lnTo>
                  <a:pt x="7634748" y="4752814"/>
                </a:lnTo>
                <a:lnTo>
                  <a:pt x="0" y="47528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014645D-F1C9-46E0-B97B-B7AB3C4E8E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3410" y="1157350"/>
            <a:ext cx="3149180" cy="3149180"/>
          </a:xfrm>
          <a:custGeom>
            <a:avLst/>
            <a:gdLst>
              <a:gd name="connsiteX0" fmla="*/ 1574590 w 3149180"/>
              <a:gd name="connsiteY0" fmla="*/ 0 h 3149180"/>
              <a:gd name="connsiteX1" fmla="*/ 3149180 w 3149180"/>
              <a:gd name="connsiteY1" fmla="*/ 1574590 h 3149180"/>
              <a:gd name="connsiteX2" fmla="*/ 1574590 w 3149180"/>
              <a:gd name="connsiteY2" fmla="*/ 3149180 h 3149180"/>
              <a:gd name="connsiteX3" fmla="*/ 0 w 3149180"/>
              <a:gd name="connsiteY3" fmla="*/ 1574590 h 3149180"/>
              <a:gd name="connsiteX4" fmla="*/ 1574590 w 3149180"/>
              <a:gd name="connsiteY4" fmla="*/ 0 h 314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180" h="3149180">
                <a:moveTo>
                  <a:pt x="1574590" y="0"/>
                </a:moveTo>
                <a:cubicBezTo>
                  <a:pt x="2444212" y="0"/>
                  <a:pt x="3149180" y="704968"/>
                  <a:pt x="3149180" y="1574590"/>
                </a:cubicBezTo>
                <a:cubicBezTo>
                  <a:pt x="3149180" y="2444212"/>
                  <a:pt x="2444212" y="3149180"/>
                  <a:pt x="1574590" y="3149180"/>
                </a:cubicBezTo>
                <a:cubicBezTo>
                  <a:pt x="704968" y="3149180"/>
                  <a:pt x="0" y="2444212"/>
                  <a:pt x="0" y="1574590"/>
                </a:cubicBezTo>
                <a:cubicBezTo>
                  <a:pt x="0" y="704968"/>
                  <a:pt x="704968" y="0"/>
                  <a:pt x="15745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093E0E-3734-4891-858A-8F831837E52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0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FBA946F-466F-436F-A52E-2A512E4FFE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93227"/>
            <a:ext cx="12192000" cy="2064774"/>
          </a:xfrm>
          <a:custGeom>
            <a:avLst/>
            <a:gdLst>
              <a:gd name="connsiteX0" fmla="*/ 0 w 12192000"/>
              <a:gd name="connsiteY0" fmla="*/ 0 h 2064774"/>
              <a:gd name="connsiteX1" fmla="*/ 12192000 w 12192000"/>
              <a:gd name="connsiteY1" fmla="*/ 0 h 2064774"/>
              <a:gd name="connsiteX2" fmla="*/ 12192000 w 12192000"/>
              <a:gd name="connsiteY2" fmla="*/ 2064774 h 2064774"/>
              <a:gd name="connsiteX3" fmla="*/ 0 w 12192000"/>
              <a:gd name="connsiteY3" fmla="*/ 2064774 h 20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064774">
                <a:moveTo>
                  <a:pt x="0" y="0"/>
                </a:moveTo>
                <a:lnTo>
                  <a:pt x="12192000" y="0"/>
                </a:lnTo>
                <a:lnTo>
                  <a:pt x="12192000" y="2064774"/>
                </a:lnTo>
                <a:lnTo>
                  <a:pt x="0" y="20647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51AB574-52EA-41CB-81C0-8AE457A042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672114"/>
          </a:xfrm>
          <a:custGeom>
            <a:avLst/>
            <a:gdLst>
              <a:gd name="connsiteX0" fmla="*/ 0 w 6096000"/>
              <a:gd name="connsiteY0" fmla="*/ 0 h 3672114"/>
              <a:gd name="connsiteX1" fmla="*/ 6096000 w 6096000"/>
              <a:gd name="connsiteY1" fmla="*/ 0 h 3672114"/>
              <a:gd name="connsiteX2" fmla="*/ 6096000 w 6096000"/>
              <a:gd name="connsiteY2" fmla="*/ 3672114 h 3672114"/>
              <a:gd name="connsiteX3" fmla="*/ 0 w 6096000"/>
              <a:gd name="connsiteY3" fmla="*/ 3672114 h 367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672114">
                <a:moveTo>
                  <a:pt x="0" y="0"/>
                </a:moveTo>
                <a:lnTo>
                  <a:pt x="6096000" y="0"/>
                </a:lnTo>
                <a:lnTo>
                  <a:pt x="6096000" y="3672114"/>
                </a:lnTo>
                <a:lnTo>
                  <a:pt x="0" y="3672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58F14E-F1BA-4518-BA9D-799016D7687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14CE3E1-1038-4C80-A886-C1C6907BFC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10FA214-74E7-4D72-AA83-AFFAA852FB0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E78A5DD-1436-4B19-B751-CD619A7C8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7241727-4E60-4292-B734-B52FA36EAF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4127" y="943265"/>
            <a:ext cx="4989869" cy="4971471"/>
          </a:xfrm>
          <a:custGeom>
            <a:avLst/>
            <a:gdLst>
              <a:gd name="connsiteX0" fmla="*/ 0 w 4989869"/>
              <a:gd name="connsiteY0" fmla="*/ 0 h 4971471"/>
              <a:gd name="connsiteX1" fmla="*/ 4989869 w 4989869"/>
              <a:gd name="connsiteY1" fmla="*/ 0 h 4971471"/>
              <a:gd name="connsiteX2" fmla="*/ 4989869 w 4989869"/>
              <a:gd name="connsiteY2" fmla="*/ 4971471 h 4971471"/>
              <a:gd name="connsiteX3" fmla="*/ 0 w 4989869"/>
              <a:gd name="connsiteY3" fmla="*/ 4971471 h 4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4971471">
                <a:moveTo>
                  <a:pt x="0" y="0"/>
                </a:moveTo>
                <a:lnTo>
                  <a:pt x="4989869" y="0"/>
                </a:lnTo>
                <a:lnTo>
                  <a:pt x="4989869" y="4971471"/>
                </a:lnTo>
                <a:lnTo>
                  <a:pt x="0" y="49714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D2B30F71-6F65-4287-B114-2C70915F8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005" y="3476627"/>
            <a:ext cx="4989869" cy="2438111"/>
          </a:xfrm>
          <a:custGeom>
            <a:avLst/>
            <a:gdLst>
              <a:gd name="connsiteX0" fmla="*/ 0 w 4989869"/>
              <a:gd name="connsiteY0" fmla="*/ 0 h 2438111"/>
              <a:gd name="connsiteX1" fmla="*/ 4989869 w 4989869"/>
              <a:gd name="connsiteY1" fmla="*/ 0 h 2438111"/>
              <a:gd name="connsiteX2" fmla="*/ 4989869 w 4989869"/>
              <a:gd name="connsiteY2" fmla="*/ 2438111 h 2438111"/>
              <a:gd name="connsiteX3" fmla="*/ 0 w 4989869"/>
              <a:gd name="connsiteY3" fmla="*/ 2438111 h 24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2438111">
                <a:moveTo>
                  <a:pt x="0" y="0"/>
                </a:moveTo>
                <a:lnTo>
                  <a:pt x="4989869" y="0"/>
                </a:lnTo>
                <a:lnTo>
                  <a:pt x="4989869" y="2438111"/>
                </a:lnTo>
                <a:lnTo>
                  <a:pt x="0" y="24381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6426398-D02F-4083-99AF-8826713BC3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8005" y="943266"/>
            <a:ext cx="4989869" cy="2438111"/>
          </a:xfrm>
          <a:custGeom>
            <a:avLst/>
            <a:gdLst>
              <a:gd name="connsiteX0" fmla="*/ 0 w 4989869"/>
              <a:gd name="connsiteY0" fmla="*/ 0 h 2438111"/>
              <a:gd name="connsiteX1" fmla="*/ 4989869 w 4989869"/>
              <a:gd name="connsiteY1" fmla="*/ 0 h 2438111"/>
              <a:gd name="connsiteX2" fmla="*/ 4989869 w 4989869"/>
              <a:gd name="connsiteY2" fmla="*/ 2438111 h 2438111"/>
              <a:gd name="connsiteX3" fmla="*/ 0 w 4989869"/>
              <a:gd name="connsiteY3" fmla="*/ 2438111 h 24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2438111">
                <a:moveTo>
                  <a:pt x="0" y="0"/>
                </a:moveTo>
                <a:lnTo>
                  <a:pt x="4989869" y="0"/>
                </a:lnTo>
                <a:lnTo>
                  <a:pt x="4989869" y="2438111"/>
                </a:lnTo>
                <a:lnTo>
                  <a:pt x="0" y="24381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784DE62-62B2-4173-8655-4E347DBBBD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05084" y="2492478"/>
            <a:ext cx="8386916" cy="3215149"/>
          </a:xfrm>
          <a:custGeom>
            <a:avLst/>
            <a:gdLst>
              <a:gd name="connsiteX0" fmla="*/ 0 w 8386916"/>
              <a:gd name="connsiteY0" fmla="*/ 0 h 3215149"/>
              <a:gd name="connsiteX1" fmla="*/ 8386916 w 8386916"/>
              <a:gd name="connsiteY1" fmla="*/ 0 h 3215149"/>
              <a:gd name="connsiteX2" fmla="*/ 8386916 w 8386916"/>
              <a:gd name="connsiteY2" fmla="*/ 3215149 h 3215149"/>
              <a:gd name="connsiteX3" fmla="*/ 0 w 8386916"/>
              <a:gd name="connsiteY3" fmla="*/ 3215149 h 321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6916" h="3215149">
                <a:moveTo>
                  <a:pt x="0" y="0"/>
                </a:moveTo>
                <a:lnTo>
                  <a:pt x="8386916" y="0"/>
                </a:lnTo>
                <a:lnTo>
                  <a:pt x="8386916" y="3215149"/>
                </a:lnTo>
                <a:lnTo>
                  <a:pt x="0" y="32151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7737A85-6C28-4C85-9288-A3EB9644D9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bg>
      <p:bgPr>
        <a:gradFill>
          <a:gsLst>
            <a:gs pos="4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618D735-0165-4E6C-AA54-ECF6733EA2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73680" y="993434"/>
            <a:ext cx="6644640" cy="4871132"/>
          </a:xfrm>
          <a:custGeom>
            <a:avLst/>
            <a:gdLst>
              <a:gd name="connsiteX0" fmla="*/ 3322320 w 6644640"/>
              <a:gd name="connsiteY0" fmla="*/ 0 h 4871132"/>
              <a:gd name="connsiteX1" fmla="*/ 4974905 w 6644640"/>
              <a:gd name="connsiteY1" fmla="*/ 1491316 h 4871132"/>
              <a:gd name="connsiteX2" fmla="*/ 4977822 w 6644640"/>
              <a:gd name="connsiteY2" fmla="*/ 1549097 h 4871132"/>
              <a:gd name="connsiteX3" fmla="*/ 4983480 w 6644640"/>
              <a:gd name="connsiteY3" fmla="*/ 1548812 h 4871132"/>
              <a:gd name="connsiteX4" fmla="*/ 6644640 w 6644640"/>
              <a:gd name="connsiteY4" fmla="*/ 3209972 h 4871132"/>
              <a:gd name="connsiteX5" fmla="*/ 4983480 w 6644640"/>
              <a:gd name="connsiteY5" fmla="*/ 4871132 h 4871132"/>
              <a:gd name="connsiteX6" fmla="*/ 3664385 w 6644640"/>
              <a:gd name="connsiteY6" fmla="*/ 4219786 h 4871132"/>
              <a:gd name="connsiteX7" fmla="*/ 3609030 w 6644640"/>
              <a:gd name="connsiteY7" fmla="*/ 4140435 h 4871132"/>
              <a:gd name="connsiteX8" fmla="*/ 3611218 w 6644640"/>
              <a:gd name="connsiteY8" fmla="*/ 4140435 h 4871132"/>
              <a:gd name="connsiteX9" fmla="*/ 3611218 w 6644640"/>
              <a:gd name="connsiteY9" fmla="*/ 2951837 h 4871132"/>
              <a:gd name="connsiteX10" fmla="*/ 3900115 w 6644640"/>
              <a:gd name="connsiteY10" fmla="*/ 2951837 h 4871132"/>
              <a:gd name="connsiteX11" fmla="*/ 3322320 w 6644640"/>
              <a:gd name="connsiteY11" fmla="*/ 2374042 h 4871132"/>
              <a:gd name="connsiteX12" fmla="*/ 2744525 w 6644640"/>
              <a:gd name="connsiteY12" fmla="*/ 2951837 h 4871132"/>
              <a:gd name="connsiteX13" fmla="*/ 3033423 w 6644640"/>
              <a:gd name="connsiteY13" fmla="*/ 2951837 h 4871132"/>
              <a:gd name="connsiteX14" fmla="*/ 3033423 w 6644640"/>
              <a:gd name="connsiteY14" fmla="*/ 4140435 h 4871132"/>
              <a:gd name="connsiteX15" fmla="*/ 3035611 w 6644640"/>
              <a:gd name="connsiteY15" fmla="*/ 4140435 h 4871132"/>
              <a:gd name="connsiteX16" fmla="*/ 2980256 w 6644640"/>
              <a:gd name="connsiteY16" fmla="*/ 4219786 h 4871132"/>
              <a:gd name="connsiteX17" fmla="*/ 1661160 w 6644640"/>
              <a:gd name="connsiteY17" fmla="*/ 4871132 h 4871132"/>
              <a:gd name="connsiteX18" fmla="*/ 0 w 6644640"/>
              <a:gd name="connsiteY18" fmla="*/ 3209972 h 4871132"/>
              <a:gd name="connsiteX19" fmla="*/ 1661160 w 6644640"/>
              <a:gd name="connsiteY19" fmla="*/ 1548812 h 4871132"/>
              <a:gd name="connsiteX20" fmla="*/ 1666819 w 6644640"/>
              <a:gd name="connsiteY20" fmla="*/ 1549097 h 4871132"/>
              <a:gd name="connsiteX21" fmla="*/ 1669737 w 6644640"/>
              <a:gd name="connsiteY21" fmla="*/ 1491316 h 4871132"/>
              <a:gd name="connsiteX22" fmla="*/ 3322320 w 6644640"/>
              <a:gd name="connsiteY22" fmla="*/ 0 h 48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44640" h="4871132">
                <a:moveTo>
                  <a:pt x="3322320" y="0"/>
                </a:moveTo>
                <a:cubicBezTo>
                  <a:pt x="4182414" y="0"/>
                  <a:pt x="4889836" y="653666"/>
                  <a:pt x="4974905" y="1491316"/>
                </a:cubicBezTo>
                <a:lnTo>
                  <a:pt x="4977822" y="1549097"/>
                </a:lnTo>
                <a:lnTo>
                  <a:pt x="4983480" y="1548812"/>
                </a:lnTo>
                <a:cubicBezTo>
                  <a:pt x="5900914" y="1548812"/>
                  <a:pt x="6644640" y="2292538"/>
                  <a:pt x="6644640" y="3209972"/>
                </a:cubicBezTo>
                <a:cubicBezTo>
                  <a:pt x="6644640" y="4127405"/>
                  <a:pt x="5900914" y="4871132"/>
                  <a:pt x="4983480" y="4871132"/>
                </a:cubicBezTo>
                <a:cubicBezTo>
                  <a:pt x="4445922" y="4871132"/>
                  <a:pt x="3968000" y="4615794"/>
                  <a:pt x="3664385" y="4219786"/>
                </a:cubicBezTo>
                <a:lnTo>
                  <a:pt x="3609030" y="4140435"/>
                </a:lnTo>
                <a:lnTo>
                  <a:pt x="3611218" y="4140435"/>
                </a:lnTo>
                <a:lnTo>
                  <a:pt x="3611218" y="2951837"/>
                </a:lnTo>
                <a:lnTo>
                  <a:pt x="3900115" y="2951837"/>
                </a:lnTo>
                <a:lnTo>
                  <a:pt x="3322320" y="2374042"/>
                </a:lnTo>
                <a:lnTo>
                  <a:pt x="2744525" y="2951837"/>
                </a:lnTo>
                <a:lnTo>
                  <a:pt x="3033423" y="2951837"/>
                </a:lnTo>
                <a:lnTo>
                  <a:pt x="3033423" y="4140435"/>
                </a:lnTo>
                <a:lnTo>
                  <a:pt x="3035611" y="4140435"/>
                </a:lnTo>
                <a:lnTo>
                  <a:pt x="2980256" y="4219786"/>
                </a:lnTo>
                <a:cubicBezTo>
                  <a:pt x="2676641" y="4615794"/>
                  <a:pt x="2198720" y="4871132"/>
                  <a:pt x="1661160" y="4871132"/>
                </a:cubicBezTo>
                <a:cubicBezTo>
                  <a:pt x="743727" y="4871132"/>
                  <a:pt x="0" y="4127405"/>
                  <a:pt x="0" y="3209972"/>
                </a:cubicBezTo>
                <a:cubicBezTo>
                  <a:pt x="0" y="2292538"/>
                  <a:pt x="743727" y="1548812"/>
                  <a:pt x="1661160" y="1548812"/>
                </a:cubicBezTo>
                <a:lnTo>
                  <a:pt x="1666819" y="1549097"/>
                </a:lnTo>
                <a:lnTo>
                  <a:pt x="1669737" y="1491316"/>
                </a:lnTo>
                <a:cubicBezTo>
                  <a:pt x="1754805" y="653666"/>
                  <a:pt x="2462227" y="0"/>
                  <a:pt x="33223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B1402E-0A97-4F42-A034-A7A9121442B1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A2F1861-1E14-4B50-BD4A-A5781D3FA324}"/>
              </a:ext>
            </a:extLst>
          </p:cNvPr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C2F3322-4EC5-403D-BE62-FDB8CE086858}"/>
                </a:ext>
              </a:extLst>
            </p:cNvPr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xmlns="" id="{ACEE00EE-BE3E-4EDF-B29B-A1AA9E70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" fmla="*/ 7564 w 12048"/>
                  <a:gd name="connsiteY0" fmla="*/ 12457 h 12457"/>
                  <a:gd name="connsiteX1" fmla="*/ 12048 w 12048"/>
                  <a:gd name="connsiteY1" fmla="*/ 0 h 12457"/>
                  <a:gd name="connsiteX2" fmla="*/ 0 w 12048"/>
                  <a:gd name="connsiteY2" fmla="*/ 3183 h 12457"/>
                  <a:gd name="connsiteX3" fmla="*/ 1221 w 12048"/>
                  <a:gd name="connsiteY3" fmla="*/ 6567 h 12457"/>
                  <a:gd name="connsiteX4" fmla="*/ 7564 w 12048"/>
                  <a:gd name="connsiteY4" fmla="*/ 12457 h 12457"/>
                  <a:gd name="connsiteX0" fmla="*/ 13210 w 14509"/>
                  <a:gd name="connsiteY0" fmla="*/ 3314 h 6567"/>
                  <a:gd name="connsiteX1" fmla="*/ 12108 w 14509"/>
                  <a:gd name="connsiteY1" fmla="*/ 0 h 6567"/>
                  <a:gd name="connsiteX2" fmla="*/ 60 w 14509"/>
                  <a:gd name="connsiteY2" fmla="*/ 3183 h 6567"/>
                  <a:gd name="connsiteX3" fmla="*/ 1281 w 14509"/>
                  <a:gd name="connsiteY3" fmla="*/ 6567 h 6567"/>
                  <a:gd name="connsiteX4" fmla="*/ 13210 w 14509"/>
                  <a:gd name="connsiteY4" fmla="*/ 3314 h 6567"/>
                  <a:gd name="connsiteX0" fmla="*/ 9177 w 10054"/>
                  <a:gd name="connsiteY0" fmla="*/ 5109 h 10000"/>
                  <a:gd name="connsiteX1" fmla="*/ 8349 w 10054"/>
                  <a:gd name="connsiteY1" fmla="*/ 0 h 10000"/>
                  <a:gd name="connsiteX2" fmla="*/ 45 w 10054"/>
                  <a:gd name="connsiteY2" fmla="*/ 4847 h 10000"/>
                  <a:gd name="connsiteX3" fmla="*/ 887 w 10054"/>
                  <a:gd name="connsiteY3" fmla="*/ 10000 h 10000"/>
                  <a:gd name="connsiteX4" fmla="*/ 9177 w 10054"/>
                  <a:gd name="connsiteY4" fmla="*/ 5109 h 10000"/>
                  <a:gd name="connsiteX0" fmla="*/ 9177 w 9456"/>
                  <a:gd name="connsiteY0" fmla="*/ 5109 h 10000"/>
                  <a:gd name="connsiteX1" fmla="*/ 8349 w 9456"/>
                  <a:gd name="connsiteY1" fmla="*/ 0 h 10000"/>
                  <a:gd name="connsiteX2" fmla="*/ 45 w 9456"/>
                  <a:gd name="connsiteY2" fmla="*/ 4847 h 10000"/>
                  <a:gd name="connsiteX3" fmla="*/ 887 w 9456"/>
                  <a:gd name="connsiteY3" fmla="*/ 10000 h 10000"/>
                  <a:gd name="connsiteX4" fmla="*/ 9177 w 9456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9771"/>
                  <a:gd name="connsiteY0" fmla="*/ 5109 h 10000"/>
                  <a:gd name="connsiteX1" fmla="*/ 8829 w 9771"/>
                  <a:gd name="connsiteY1" fmla="*/ 0 h 10000"/>
                  <a:gd name="connsiteX2" fmla="*/ 48 w 9771"/>
                  <a:gd name="connsiteY2" fmla="*/ 4847 h 10000"/>
                  <a:gd name="connsiteX3" fmla="*/ 938 w 9771"/>
                  <a:gd name="connsiteY3" fmla="*/ 10000 h 10000"/>
                  <a:gd name="connsiteX4" fmla="*/ 9705 w 9771"/>
                  <a:gd name="connsiteY4" fmla="*/ 5109 h 10000"/>
                  <a:gd name="connsiteX0" fmla="*/ 9932 w 10000"/>
                  <a:gd name="connsiteY0" fmla="*/ 5109 h 10000"/>
                  <a:gd name="connsiteX1" fmla="*/ 9036 w 10000"/>
                  <a:gd name="connsiteY1" fmla="*/ 0 h 10000"/>
                  <a:gd name="connsiteX2" fmla="*/ 49 w 10000"/>
                  <a:gd name="connsiteY2" fmla="*/ 4847 h 10000"/>
                  <a:gd name="connsiteX3" fmla="*/ 960 w 10000"/>
                  <a:gd name="connsiteY3" fmla="*/ 10000 h 10000"/>
                  <a:gd name="connsiteX4" fmla="*/ 9932 w 10000"/>
                  <a:gd name="connsiteY4" fmla="*/ 5109 h 10000"/>
                  <a:gd name="connsiteX0" fmla="*/ 9835 w 9909"/>
                  <a:gd name="connsiteY0" fmla="*/ 5245 h 10000"/>
                  <a:gd name="connsiteX1" fmla="*/ 9031 w 9909"/>
                  <a:gd name="connsiteY1" fmla="*/ 0 h 10000"/>
                  <a:gd name="connsiteX2" fmla="*/ 44 w 9909"/>
                  <a:gd name="connsiteY2" fmla="*/ 4847 h 10000"/>
                  <a:gd name="connsiteX3" fmla="*/ 955 w 9909"/>
                  <a:gd name="connsiteY3" fmla="*/ 10000 h 10000"/>
                  <a:gd name="connsiteX4" fmla="*/ 9835 w 9909"/>
                  <a:gd name="connsiteY4" fmla="*/ 5245 h 10000"/>
                  <a:gd name="connsiteX0" fmla="*/ 10023 w 10092"/>
                  <a:gd name="connsiteY0" fmla="*/ 5099 h 10000"/>
                  <a:gd name="connsiteX1" fmla="*/ 9119 w 10092"/>
                  <a:gd name="connsiteY1" fmla="*/ 0 h 10000"/>
                  <a:gd name="connsiteX2" fmla="*/ 49 w 10092"/>
                  <a:gd name="connsiteY2" fmla="*/ 4847 h 10000"/>
                  <a:gd name="connsiteX3" fmla="*/ 969 w 10092"/>
                  <a:gd name="connsiteY3" fmla="*/ 10000 h 10000"/>
                  <a:gd name="connsiteX4" fmla="*/ 10023 w 10092"/>
                  <a:gd name="connsiteY4" fmla="*/ 5099 h 10000"/>
                  <a:gd name="connsiteX0" fmla="*/ 10001 w 10071"/>
                  <a:gd name="connsiteY0" fmla="*/ 5381 h 10000"/>
                  <a:gd name="connsiteX1" fmla="*/ 9119 w 10071"/>
                  <a:gd name="connsiteY1" fmla="*/ 0 h 10000"/>
                  <a:gd name="connsiteX2" fmla="*/ 49 w 10071"/>
                  <a:gd name="connsiteY2" fmla="*/ 4847 h 10000"/>
                  <a:gd name="connsiteX3" fmla="*/ 969 w 10071"/>
                  <a:gd name="connsiteY3" fmla="*/ 10000 h 10000"/>
                  <a:gd name="connsiteX4" fmla="*/ 10001 w 10071"/>
                  <a:gd name="connsiteY4" fmla="*/ 5381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411 h 10291"/>
                  <a:gd name="connsiteX1" fmla="*/ 9070 w 10046"/>
                  <a:gd name="connsiteY1" fmla="*/ 291 h 10291"/>
                  <a:gd name="connsiteX2" fmla="*/ 0 w 10046"/>
                  <a:gd name="connsiteY2" fmla="*/ 5138 h 10291"/>
                  <a:gd name="connsiteX3" fmla="*/ 920 w 10046"/>
                  <a:gd name="connsiteY3" fmla="*/ 10291 h 10291"/>
                  <a:gd name="connsiteX4" fmla="*/ 9978 w 10046"/>
                  <a:gd name="connsiteY4" fmla="*/ 5411 h 10291"/>
                  <a:gd name="connsiteX0" fmla="*/ 9978 w 10046"/>
                  <a:gd name="connsiteY0" fmla="*/ 5782 h 10662"/>
                  <a:gd name="connsiteX1" fmla="*/ 9070 w 10046"/>
                  <a:gd name="connsiteY1" fmla="*/ 662 h 10662"/>
                  <a:gd name="connsiteX2" fmla="*/ 0 w 10046"/>
                  <a:gd name="connsiteY2" fmla="*/ 5509 h 10662"/>
                  <a:gd name="connsiteX3" fmla="*/ 920 w 10046"/>
                  <a:gd name="connsiteY3" fmla="*/ 10662 h 10662"/>
                  <a:gd name="connsiteX4" fmla="*/ 9978 w 10046"/>
                  <a:gd name="connsiteY4" fmla="*/ 5782 h 10662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9978"/>
                  <a:gd name="connsiteY0" fmla="*/ 5403 h 10283"/>
                  <a:gd name="connsiteX1" fmla="*/ 9070 w 9978"/>
                  <a:gd name="connsiteY1" fmla="*/ 283 h 10283"/>
                  <a:gd name="connsiteX2" fmla="*/ 0 w 9978"/>
                  <a:gd name="connsiteY2" fmla="*/ 5130 h 10283"/>
                  <a:gd name="connsiteX3" fmla="*/ 920 w 9978"/>
                  <a:gd name="connsiteY3" fmla="*/ 10283 h 10283"/>
                  <a:gd name="connsiteX4" fmla="*/ 9978 w 9978"/>
                  <a:gd name="connsiteY4" fmla="*/ 5403 h 10283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xmlns="" id="{82714FB6-156C-41FB-85F5-E5E407FA9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xmlns="" id="{06A9C2F6-F47F-44B4-A819-2E024D5C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CA98F500-4FA8-4945-BC65-E0052E73E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1BE7171-9726-4A7A-AFC4-E3FFB4FB1B79}"/>
                </a:ext>
              </a:extLst>
            </p:cNvPr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FC57D71-DF8F-425E-8CB7-D8C2A04E5AFC}"/>
                  </a:ext>
                </a:extLst>
              </p:cNvPr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DD434C6-EB8B-4F25-9F5B-A6D3820BAA0F}"/>
                  </a:ext>
                </a:extLst>
              </p:cNvPr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C8ECC09-10D2-40E3-B05C-DD4C5CA9502E}"/>
              </a:ext>
            </a:extLst>
          </p:cNvPr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FAEC3A1-8F0E-4957-A366-37AA16F82A96}"/>
              </a:ext>
            </a:extLst>
          </p:cNvPr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FFA49C7-E5F1-41AB-AF99-7F10FB4F0CB0}"/>
                </a:ext>
              </a:extLst>
            </p:cNvPr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830548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77658"/>
                <a:gd name="connsiteY0" fmla="*/ 0 h 278606"/>
                <a:gd name="connsiteX1" fmla="*/ 755657 w 1077658"/>
                <a:gd name="connsiteY1" fmla="*/ 0 h 278606"/>
                <a:gd name="connsiteX2" fmla="*/ 1077658 w 1077658"/>
                <a:gd name="connsiteY2" fmla="*/ 213437 h 278606"/>
                <a:gd name="connsiteX3" fmla="*/ 830548 w 1077658"/>
                <a:gd name="connsiteY3" fmla="*/ 278606 h 278606"/>
                <a:gd name="connsiteX4" fmla="*/ 139303 w 1077658"/>
                <a:gd name="connsiteY4" fmla="*/ 278606 h 278606"/>
                <a:gd name="connsiteX5" fmla="*/ 0 w 1077658"/>
                <a:gd name="connsiteY5" fmla="*/ 139303 h 278606"/>
                <a:gd name="connsiteX6" fmla="*/ 139303 w 1077658"/>
                <a:gd name="connsiteY6" fmla="*/ 0 h 278606"/>
                <a:gd name="connsiteX0" fmla="*/ 139303 w 882544"/>
                <a:gd name="connsiteY0" fmla="*/ 0 h 278606"/>
                <a:gd name="connsiteX1" fmla="*/ 755657 w 882544"/>
                <a:gd name="connsiteY1" fmla="*/ 0 h 278606"/>
                <a:gd name="connsiteX2" fmla="*/ 830548 w 882544"/>
                <a:gd name="connsiteY2" fmla="*/ 278606 h 278606"/>
                <a:gd name="connsiteX3" fmla="*/ 139303 w 882544"/>
                <a:gd name="connsiteY3" fmla="*/ 278606 h 278606"/>
                <a:gd name="connsiteX4" fmla="*/ 0 w 882544"/>
                <a:gd name="connsiteY4" fmla="*/ 139303 h 278606"/>
                <a:gd name="connsiteX5" fmla="*/ 139303 w 882544"/>
                <a:gd name="connsiteY5" fmla="*/ 0 h 278606"/>
                <a:gd name="connsiteX0" fmla="*/ 139303 w 832493"/>
                <a:gd name="connsiteY0" fmla="*/ 0 h 278606"/>
                <a:gd name="connsiteX1" fmla="*/ 755657 w 832493"/>
                <a:gd name="connsiteY1" fmla="*/ 0 h 278606"/>
                <a:gd name="connsiteX2" fmla="*/ 830548 w 832493"/>
                <a:gd name="connsiteY2" fmla="*/ 278606 h 278606"/>
                <a:gd name="connsiteX3" fmla="*/ 139303 w 832493"/>
                <a:gd name="connsiteY3" fmla="*/ 278606 h 278606"/>
                <a:gd name="connsiteX4" fmla="*/ 0 w 832493"/>
                <a:gd name="connsiteY4" fmla="*/ 139303 h 278606"/>
                <a:gd name="connsiteX5" fmla="*/ 139303 w 832493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80"/>
                <a:gd name="connsiteY0" fmla="*/ 0 h 278606"/>
                <a:gd name="connsiteX1" fmla="*/ 609607 w 830580"/>
                <a:gd name="connsiteY1" fmla="*/ 0 h 278606"/>
                <a:gd name="connsiteX2" fmla="*/ 830548 w 830580"/>
                <a:gd name="connsiteY2" fmla="*/ 278606 h 278606"/>
                <a:gd name="connsiteX3" fmla="*/ 139303 w 830580"/>
                <a:gd name="connsiteY3" fmla="*/ 278606 h 278606"/>
                <a:gd name="connsiteX4" fmla="*/ 0 w 830580"/>
                <a:gd name="connsiteY4" fmla="*/ 139303 h 278606"/>
                <a:gd name="connsiteX5" fmla="*/ 139303 w 830580"/>
                <a:gd name="connsiteY5" fmla="*/ 0 h 278606"/>
                <a:gd name="connsiteX0" fmla="*/ 139303 w 878185"/>
                <a:gd name="connsiteY0" fmla="*/ 0 h 278606"/>
                <a:gd name="connsiteX1" fmla="*/ 609607 w 878185"/>
                <a:gd name="connsiteY1" fmla="*/ 0 h 278606"/>
                <a:gd name="connsiteX2" fmla="*/ 878173 w 878185"/>
                <a:gd name="connsiteY2" fmla="*/ 278606 h 278606"/>
                <a:gd name="connsiteX3" fmla="*/ 139303 w 878185"/>
                <a:gd name="connsiteY3" fmla="*/ 278606 h 278606"/>
                <a:gd name="connsiteX4" fmla="*/ 0 w 878185"/>
                <a:gd name="connsiteY4" fmla="*/ 139303 h 278606"/>
                <a:gd name="connsiteX5" fmla="*/ 139303 w 878185"/>
                <a:gd name="connsiteY5" fmla="*/ 0 h 278606"/>
                <a:gd name="connsiteX0" fmla="*/ 139303 w 878197"/>
                <a:gd name="connsiteY0" fmla="*/ 0 h 278606"/>
                <a:gd name="connsiteX1" fmla="*/ 647707 w 878197"/>
                <a:gd name="connsiteY1" fmla="*/ 0 h 278606"/>
                <a:gd name="connsiteX2" fmla="*/ 878173 w 878197"/>
                <a:gd name="connsiteY2" fmla="*/ 278606 h 278606"/>
                <a:gd name="connsiteX3" fmla="*/ 139303 w 878197"/>
                <a:gd name="connsiteY3" fmla="*/ 278606 h 278606"/>
                <a:gd name="connsiteX4" fmla="*/ 0 w 878197"/>
                <a:gd name="connsiteY4" fmla="*/ 139303 h 278606"/>
                <a:gd name="connsiteX5" fmla="*/ 139303 w 878197"/>
                <a:gd name="connsiteY5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505F75B-2298-487A-A02E-149E22330C9C}"/>
                </a:ext>
              </a:extLst>
            </p:cNvPr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20" name="Freeform 78">
                <a:extLst>
                  <a:ext uri="{FF2B5EF4-FFF2-40B4-BE49-F238E27FC236}">
                    <a16:creationId xmlns:a16="http://schemas.microsoft.com/office/drawing/2014/main" xmlns="" id="{CE05FAF9-79D2-4A9D-AE2B-AD5709B45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1" name="Freeform 79">
                <a:extLst>
                  <a:ext uri="{FF2B5EF4-FFF2-40B4-BE49-F238E27FC236}">
                    <a16:creationId xmlns:a16="http://schemas.microsoft.com/office/drawing/2014/main" xmlns="" id="{DFF69B5D-6C51-43AD-A935-16F06B8C8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2" name="Freeform 86">
                <a:extLst>
                  <a:ext uri="{FF2B5EF4-FFF2-40B4-BE49-F238E27FC236}">
                    <a16:creationId xmlns:a16="http://schemas.microsoft.com/office/drawing/2014/main" xmlns="" id="{9B83B29F-7E25-4085-AB89-947A69F66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253821-A027-49CC-A795-A554C113EAEE}"/>
              </a:ext>
            </a:extLst>
          </p:cNvPr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Copyright © </a:t>
            </a:r>
            <a:r>
              <a:rPr lang="en-US" b="1" dirty="0">
                <a:latin typeface="+mj-lt"/>
              </a:rPr>
              <a:t>Up</a:t>
            </a:r>
            <a:r>
              <a:rPr lang="en-US" dirty="0">
                <a:latin typeface="+mj-lt"/>
              </a:rPr>
              <a:t>Space</a:t>
            </a:r>
            <a:r>
              <a:rPr lang="en-US" dirty="0"/>
              <a:t>. All rights.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6620E8-949D-4B1D-B421-B87996FED722}"/>
              </a:ext>
            </a:extLst>
          </p:cNvPr>
          <p:cNvSpPr txBox="1"/>
          <p:nvPr userDrawn="1"/>
        </p:nvSpPr>
        <p:spPr>
          <a:xfrm>
            <a:off x="593878" y="6311195"/>
            <a:ext cx="2209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 spc="3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l"/>
            <a:r>
              <a:rPr lang="en-US" dirty="0"/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7756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3FD7F4-8925-4C20-9882-D2FCF5E52B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2E9B88E-0847-4497-BF13-263EC97183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9419" y="3429000"/>
            <a:ext cx="9193162" cy="3679723"/>
          </a:xfrm>
          <a:custGeom>
            <a:avLst/>
            <a:gdLst>
              <a:gd name="connsiteX0" fmla="*/ 80218 w 9193162"/>
              <a:gd name="connsiteY0" fmla="*/ 0 h 3679723"/>
              <a:gd name="connsiteX1" fmla="*/ 9112944 w 9193162"/>
              <a:gd name="connsiteY1" fmla="*/ 0 h 3679723"/>
              <a:gd name="connsiteX2" fmla="*/ 9193162 w 9193162"/>
              <a:gd name="connsiteY2" fmla="*/ 80218 h 3679723"/>
              <a:gd name="connsiteX3" fmla="*/ 9193162 w 9193162"/>
              <a:gd name="connsiteY3" fmla="*/ 3599505 h 3679723"/>
              <a:gd name="connsiteX4" fmla="*/ 9112944 w 9193162"/>
              <a:gd name="connsiteY4" fmla="*/ 3679723 h 3679723"/>
              <a:gd name="connsiteX5" fmla="*/ 80218 w 9193162"/>
              <a:gd name="connsiteY5" fmla="*/ 3679723 h 3679723"/>
              <a:gd name="connsiteX6" fmla="*/ 0 w 9193162"/>
              <a:gd name="connsiteY6" fmla="*/ 3599505 h 3679723"/>
              <a:gd name="connsiteX7" fmla="*/ 0 w 9193162"/>
              <a:gd name="connsiteY7" fmla="*/ 80218 h 3679723"/>
              <a:gd name="connsiteX8" fmla="*/ 80218 w 9193162"/>
              <a:gd name="connsiteY8" fmla="*/ 0 h 367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3162" h="3679723">
                <a:moveTo>
                  <a:pt x="80218" y="0"/>
                </a:moveTo>
                <a:lnTo>
                  <a:pt x="9112944" y="0"/>
                </a:lnTo>
                <a:cubicBezTo>
                  <a:pt x="9157247" y="0"/>
                  <a:pt x="9193162" y="35915"/>
                  <a:pt x="9193162" y="80218"/>
                </a:cubicBezTo>
                <a:lnTo>
                  <a:pt x="9193162" y="3599505"/>
                </a:lnTo>
                <a:cubicBezTo>
                  <a:pt x="9193162" y="3643808"/>
                  <a:pt x="9157247" y="3679723"/>
                  <a:pt x="9112944" y="3679723"/>
                </a:cubicBezTo>
                <a:lnTo>
                  <a:pt x="80218" y="3679723"/>
                </a:lnTo>
                <a:cubicBezTo>
                  <a:pt x="35915" y="3679723"/>
                  <a:pt x="0" y="3643808"/>
                  <a:pt x="0" y="3599505"/>
                </a:cubicBezTo>
                <a:lnTo>
                  <a:pt x="0" y="80218"/>
                </a:lnTo>
                <a:cubicBezTo>
                  <a:pt x="0" y="35915"/>
                  <a:pt x="35915" y="0"/>
                  <a:pt x="8021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939800" dist="1270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DFE3986C-D523-4517-94EF-14733E9223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6540" y="-1044383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dirty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109948E7-0937-4310-A684-0382E2D283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0656" y="162692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6A7F9BFB-95B6-41F3-BEF0-73E6148D0D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01656" y="431125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7EF037F2-E58A-443A-A8E4-75841EA43C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51046" y="431125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5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0BDFCBA-D6D5-48B3-BFC7-BACD4E2CA2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7954" y="1626920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36600" dist="254000" dir="5400000" sx="94000" sy="9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dirty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9C15C0E-C6DF-4C50-8901-15838DC229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4358" y="4311250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36600" dist="254000" dir="5400000" sx="94000" sy="9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21AF531-C805-49B9-80D2-5C32D1B8FF3B}"/>
              </a:ext>
            </a:extLst>
          </p:cNvPr>
          <p:cNvSpPr/>
          <p:nvPr userDrawn="1"/>
        </p:nvSpPr>
        <p:spPr>
          <a:xfrm>
            <a:off x="-1834748" y="1626920"/>
            <a:ext cx="2729149" cy="3065528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2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17" grpId="0"/>
      <p:bldP spid="18" grpId="0"/>
      <p:bldP spid="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36CB0B6-9BC7-4956-8992-C2FBF15134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44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A43F43B-4F4F-42EE-B486-E0F953F1B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90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A4F2CE-2770-4863-9A47-6ECF0E997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36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8DADE66-A5C7-4BF7-AE53-F9C1F299A0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8252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96DE6ED-034A-4534-AAF2-8BF50E7BC0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6181" y="0"/>
            <a:ext cx="6985818" cy="6858000"/>
          </a:xfrm>
          <a:custGeom>
            <a:avLst/>
            <a:gdLst>
              <a:gd name="connsiteX0" fmla="*/ 4528778 w 6985818"/>
              <a:gd name="connsiteY0" fmla="*/ 2203746 h 6858000"/>
              <a:gd name="connsiteX1" fmla="*/ 4532176 w 6985818"/>
              <a:gd name="connsiteY1" fmla="*/ 2204072 h 6858000"/>
              <a:gd name="connsiteX2" fmla="*/ 4535574 w 6985818"/>
              <a:gd name="connsiteY2" fmla="*/ 2203746 h 6858000"/>
              <a:gd name="connsiteX3" fmla="*/ 5085212 w 6985818"/>
              <a:gd name="connsiteY3" fmla="*/ 2431413 h 6858000"/>
              <a:gd name="connsiteX4" fmla="*/ 5858637 w 6985818"/>
              <a:gd name="connsiteY4" fmla="*/ 3204838 h 6858000"/>
              <a:gd name="connsiteX5" fmla="*/ 5888948 w 6985818"/>
              <a:gd name="connsiteY5" fmla="*/ 3241946 h 6858000"/>
              <a:gd name="connsiteX6" fmla="*/ 6985818 w 6985818"/>
              <a:gd name="connsiteY6" fmla="*/ 4338816 h 6858000"/>
              <a:gd name="connsiteX7" fmla="*/ 6985818 w 6985818"/>
              <a:gd name="connsiteY7" fmla="*/ 6858000 h 6858000"/>
              <a:gd name="connsiteX8" fmla="*/ 5759602 w 6985818"/>
              <a:gd name="connsiteY8" fmla="*/ 6858000 h 6858000"/>
              <a:gd name="connsiteX9" fmla="*/ 4532176 w 6985818"/>
              <a:gd name="connsiteY9" fmla="*/ 5630574 h 6858000"/>
              <a:gd name="connsiteX10" fmla="*/ 3304750 w 6985818"/>
              <a:gd name="connsiteY10" fmla="*/ 6858000 h 6858000"/>
              <a:gd name="connsiteX11" fmla="*/ 11375 w 6985818"/>
              <a:gd name="connsiteY11" fmla="*/ 6858000 h 6858000"/>
              <a:gd name="connsiteX12" fmla="*/ 0 w 6985818"/>
              <a:gd name="connsiteY12" fmla="*/ 6739321 h 6858000"/>
              <a:gd name="connsiteX13" fmla="*/ 227667 w 6985818"/>
              <a:gd name="connsiteY13" fmla="*/ 6189683 h 6858000"/>
              <a:gd name="connsiteX14" fmla="*/ 3175405 w 6985818"/>
              <a:gd name="connsiteY14" fmla="*/ 3241946 h 6858000"/>
              <a:gd name="connsiteX15" fmla="*/ 3205715 w 6985818"/>
              <a:gd name="connsiteY15" fmla="*/ 3204838 h 6858000"/>
              <a:gd name="connsiteX16" fmla="*/ 3979139 w 6985818"/>
              <a:gd name="connsiteY16" fmla="*/ 2431413 h 6858000"/>
              <a:gd name="connsiteX17" fmla="*/ 4528778 w 6985818"/>
              <a:gd name="connsiteY17" fmla="*/ 2203746 h 6858000"/>
              <a:gd name="connsiteX18" fmla="*/ 6955131 w 6985818"/>
              <a:gd name="connsiteY18" fmla="*/ 0 h 6858000"/>
              <a:gd name="connsiteX19" fmla="*/ 6955173 w 6985818"/>
              <a:gd name="connsiteY19" fmla="*/ 0 h 6858000"/>
              <a:gd name="connsiteX20" fmla="*/ 6985818 w 6985818"/>
              <a:gd name="connsiteY20" fmla="*/ 2939 h 6858000"/>
              <a:gd name="connsiteX21" fmla="*/ 6985818 w 6985818"/>
              <a:gd name="connsiteY21" fmla="*/ 3454095 h 6858000"/>
              <a:gd name="connsiteX22" fmla="*/ 5632089 w 6985818"/>
              <a:gd name="connsiteY22" fmla="*/ 2100366 h 6858000"/>
              <a:gd name="connsiteX23" fmla="*/ 5632089 w 6985818"/>
              <a:gd name="connsiteY23" fmla="*/ 1001091 h 6858000"/>
              <a:gd name="connsiteX24" fmla="*/ 6405514 w 6985818"/>
              <a:gd name="connsiteY24" fmla="*/ 227666 h 6858000"/>
              <a:gd name="connsiteX25" fmla="*/ 6806691 w 6985818"/>
              <a:gd name="connsiteY25" fmla="*/ 142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85818" h="6858000">
                <a:moveTo>
                  <a:pt x="4528778" y="2203746"/>
                </a:moveTo>
                <a:lnTo>
                  <a:pt x="4532176" y="2204072"/>
                </a:lnTo>
                <a:lnTo>
                  <a:pt x="4535574" y="2203746"/>
                </a:lnTo>
                <a:cubicBezTo>
                  <a:pt x="4734505" y="2203747"/>
                  <a:pt x="4933433" y="2279635"/>
                  <a:pt x="5085212" y="2431413"/>
                </a:cubicBezTo>
                <a:lnTo>
                  <a:pt x="5858637" y="3204838"/>
                </a:lnTo>
                <a:lnTo>
                  <a:pt x="5888948" y="3241946"/>
                </a:lnTo>
                <a:lnTo>
                  <a:pt x="6985818" y="4338816"/>
                </a:lnTo>
                <a:lnTo>
                  <a:pt x="6985818" y="6858000"/>
                </a:lnTo>
                <a:lnTo>
                  <a:pt x="5759602" y="6858000"/>
                </a:lnTo>
                <a:lnTo>
                  <a:pt x="4532176" y="5630574"/>
                </a:lnTo>
                <a:lnTo>
                  <a:pt x="3304750" y="6858000"/>
                </a:lnTo>
                <a:lnTo>
                  <a:pt x="11375" y="6858000"/>
                </a:lnTo>
                <a:lnTo>
                  <a:pt x="0" y="6739321"/>
                </a:lnTo>
                <a:cubicBezTo>
                  <a:pt x="0" y="6540392"/>
                  <a:pt x="75889" y="6341462"/>
                  <a:pt x="227667" y="6189683"/>
                </a:cubicBezTo>
                <a:lnTo>
                  <a:pt x="3175405" y="3241946"/>
                </a:lnTo>
                <a:lnTo>
                  <a:pt x="3205715" y="3204838"/>
                </a:lnTo>
                <a:lnTo>
                  <a:pt x="3979139" y="2431413"/>
                </a:lnTo>
                <a:cubicBezTo>
                  <a:pt x="4130918" y="2279635"/>
                  <a:pt x="4329848" y="2203747"/>
                  <a:pt x="4528778" y="2203746"/>
                </a:cubicBezTo>
                <a:close/>
                <a:moveTo>
                  <a:pt x="6955131" y="0"/>
                </a:moveTo>
                <a:lnTo>
                  <a:pt x="6955173" y="0"/>
                </a:lnTo>
                <a:lnTo>
                  <a:pt x="6985818" y="2939"/>
                </a:lnTo>
                <a:lnTo>
                  <a:pt x="6985818" y="3454095"/>
                </a:lnTo>
                <a:lnTo>
                  <a:pt x="5632089" y="2100366"/>
                </a:lnTo>
                <a:cubicBezTo>
                  <a:pt x="5328533" y="1796810"/>
                  <a:pt x="5328533" y="1304647"/>
                  <a:pt x="5632089" y="1001091"/>
                </a:cubicBezTo>
                <a:lnTo>
                  <a:pt x="6405514" y="227666"/>
                </a:lnTo>
                <a:cubicBezTo>
                  <a:pt x="6519347" y="113832"/>
                  <a:pt x="6659703" y="42686"/>
                  <a:pt x="6806691" y="142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E9B56DF-500E-48AF-8359-20B262704E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4516" y="2285998"/>
            <a:ext cx="10962968" cy="3429001"/>
          </a:xfrm>
          <a:custGeom>
            <a:avLst/>
            <a:gdLst>
              <a:gd name="connsiteX0" fmla="*/ 34418 w 10962968"/>
              <a:gd name="connsiteY0" fmla="*/ 0 h 3657600"/>
              <a:gd name="connsiteX1" fmla="*/ 10928550 w 10962968"/>
              <a:gd name="connsiteY1" fmla="*/ 0 h 3657600"/>
              <a:gd name="connsiteX2" fmla="*/ 10962968 w 10962968"/>
              <a:gd name="connsiteY2" fmla="*/ 34418 h 3657600"/>
              <a:gd name="connsiteX3" fmla="*/ 10962968 w 10962968"/>
              <a:gd name="connsiteY3" fmla="*/ 3623182 h 3657600"/>
              <a:gd name="connsiteX4" fmla="*/ 10928550 w 10962968"/>
              <a:gd name="connsiteY4" fmla="*/ 3657600 h 3657600"/>
              <a:gd name="connsiteX5" fmla="*/ 34418 w 10962968"/>
              <a:gd name="connsiteY5" fmla="*/ 3657600 h 3657600"/>
              <a:gd name="connsiteX6" fmla="*/ 0 w 10962968"/>
              <a:gd name="connsiteY6" fmla="*/ 3623182 h 3657600"/>
              <a:gd name="connsiteX7" fmla="*/ 0 w 10962968"/>
              <a:gd name="connsiteY7" fmla="*/ 34418 h 3657600"/>
              <a:gd name="connsiteX8" fmla="*/ 34418 w 10962968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2968" h="3657600">
                <a:moveTo>
                  <a:pt x="34418" y="0"/>
                </a:moveTo>
                <a:lnTo>
                  <a:pt x="10928550" y="0"/>
                </a:lnTo>
                <a:cubicBezTo>
                  <a:pt x="10947559" y="0"/>
                  <a:pt x="10962968" y="15409"/>
                  <a:pt x="10962968" y="34418"/>
                </a:cubicBezTo>
                <a:lnTo>
                  <a:pt x="10962968" y="3623182"/>
                </a:lnTo>
                <a:cubicBezTo>
                  <a:pt x="10962968" y="3642191"/>
                  <a:pt x="10947559" y="3657600"/>
                  <a:pt x="10928550" y="3657600"/>
                </a:cubicBezTo>
                <a:lnTo>
                  <a:pt x="34418" y="3657600"/>
                </a:lnTo>
                <a:cubicBezTo>
                  <a:pt x="15409" y="3657600"/>
                  <a:pt x="0" y="3642191"/>
                  <a:pt x="0" y="3623182"/>
                </a:cubicBezTo>
                <a:lnTo>
                  <a:pt x="0" y="34418"/>
                </a:lnTo>
                <a:cubicBezTo>
                  <a:pt x="0" y="15409"/>
                  <a:pt x="15409" y="0"/>
                  <a:pt x="3441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52400" dist="101600" dir="5400000" sx="97000" sy="97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649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AA8BA5A-6E53-485E-AFC6-30873A6470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6095998" cy="4807974"/>
          </a:xfrm>
          <a:custGeom>
            <a:avLst/>
            <a:gdLst>
              <a:gd name="connsiteX0" fmla="*/ 0 w 5633884"/>
              <a:gd name="connsiteY0" fmla="*/ 0 h 5160109"/>
              <a:gd name="connsiteX1" fmla="*/ 5633884 w 5633884"/>
              <a:gd name="connsiteY1" fmla="*/ 0 h 5160109"/>
              <a:gd name="connsiteX2" fmla="*/ 5633884 w 5633884"/>
              <a:gd name="connsiteY2" fmla="*/ 5160109 h 5160109"/>
              <a:gd name="connsiteX3" fmla="*/ 0 w 5633884"/>
              <a:gd name="connsiteY3" fmla="*/ 5160109 h 516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3884" h="5160109">
                <a:moveTo>
                  <a:pt x="0" y="0"/>
                </a:moveTo>
                <a:lnTo>
                  <a:pt x="5633884" y="0"/>
                </a:lnTo>
                <a:lnTo>
                  <a:pt x="5633884" y="5160109"/>
                </a:lnTo>
                <a:lnTo>
                  <a:pt x="0" y="51601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39735C-A46F-4D08-881A-49F251CB5F36}"/>
              </a:ext>
            </a:extLst>
          </p:cNvPr>
          <p:cNvSpPr/>
          <p:nvPr userDrawn="1"/>
        </p:nvSpPr>
        <p:spPr>
          <a:xfrm>
            <a:off x="-1" y="4807974"/>
            <a:ext cx="12192001" cy="2050026"/>
          </a:xfrm>
          <a:prstGeom prst="rect">
            <a:avLst/>
          </a:prstGeom>
          <a:gradFill flip="none" rotWithShape="1">
            <a:gsLst>
              <a:gs pos="8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Slid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BCD79-C115-4EAC-A1C4-2B7A615B4BD8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F10181-770B-4E1C-B3EB-D39B1F91A270}"/>
              </a:ext>
            </a:extLst>
          </p:cNvPr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3D18E62-E027-4D03-93EB-B84F0CE7F75E}"/>
                </a:ext>
              </a:extLst>
            </p:cNvPr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08EA2CA5-D842-4CDF-8A90-F670E88E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" fmla="*/ 7564 w 12048"/>
                  <a:gd name="connsiteY0" fmla="*/ 12457 h 12457"/>
                  <a:gd name="connsiteX1" fmla="*/ 12048 w 12048"/>
                  <a:gd name="connsiteY1" fmla="*/ 0 h 12457"/>
                  <a:gd name="connsiteX2" fmla="*/ 0 w 12048"/>
                  <a:gd name="connsiteY2" fmla="*/ 3183 h 12457"/>
                  <a:gd name="connsiteX3" fmla="*/ 1221 w 12048"/>
                  <a:gd name="connsiteY3" fmla="*/ 6567 h 12457"/>
                  <a:gd name="connsiteX4" fmla="*/ 7564 w 12048"/>
                  <a:gd name="connsiteY4" fmla="*/ 12457 h 12457"/>
                  <a:gd name="connsiteX0" fmla="*/ 13210 w 14509"/>
                  <a:gd name="connsiteY0" fmla="*/ 3314 h 6567"/>
                  <a:gd name="connsiteX1" fmla="*/ 12108 w 14509"/>
                  <a:gd name="connsiteY1" fmla="*/ 0 h 6567"/>
                  <a:gd name="connsiteX2" fmla="*/ 60 w 14509"/>
                  <a:gd name="connsiteY2" fmla="*/ 3183 h 6567"/>
                  <a:gd name="connsiteX3" fmla="*/ 1281 w 14509"/>
                  <a:gd name="connsiteY3" fmla="*/ 6567 h 6567"/>
                  <a:gd name="connsiteX4" fmla="*/ 13210 w 14509"/>
                  <a:gd name="connsiteY4" fmla="*/ 3314 h 6567"/>
                  <a:gd name="connsiteX0" fmla="*/ 9177 w 10054"/>
                  <a:gd name="connsiteY0" fmla="*/ 5109 h 10000"/>
                  <a:gd name="connsiteX1" fmla="*/ 8349 w 10054"/>
                  <a:gd name="connsiteY1" fmla="*/ 0 h 10000"/>
                  <a:gd name="connsiteX2" fmla="*/ 45 w 10054"/>
                  <a:gd name="connsiteY2" fmla="*/ 4847 h 10000"/>
                  <a:gd name="connsiteX3" fmla="*/ 887 w 10054"/>
                  <a:gd name="connsiteY3" fmla="*/ 10000 h 10000"/>
                  <a:gd name="connsiteX4" fmla="*/ 9177 w 10054"/>
                  <a:gd name="connsiteY4" fmla="*/ 5109 h 10000"/>
                  <a:gd name="connsiteX0" fmla="*/ 9177 w 9456"/>
                  <a:gd name="connsiteY0" fmla="*/ 5109 h 10000"/>
                  <a:gd name="connsiteX1" fmla="*/ 8349 w 9456"/>
                  <a:gd name="connsiteY1" fmla="*/ 0 h 10000"/>
                  <a:gd name="connsiteX2" fmla="*/ 45 w 9456"/>
                  <a:gd name="connsiteY2" fmla="*/ 4847 h 10000"/>
                  <a:gd name="connsiteX3" fmla="*/ 887 w 9456"/>
                  <a:gd name="connsiteY3" fmla="*/ 10000 h 10000"/>
                  <a:gd name="connsiteX4" fmla="*/ 9177 w 9456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9771"/>
                  <a:gd name="connsiteY0" fmla="*/ 5109 h 10000"/>
                  <a:gd name="connsiteX1" fmla="*/ 8829 w 9771"/>
                  <a:gd name="connsiteY1" fmla="*/ 0 h 10000"/>
                  <a:gd name="connsiteX2" fmla="*/ 48 w 9771"/>
                  <a:gd name="connsiteY2" fmla="*/ 4847 h 10000"/>
                  <a:gd name="connsiteX3" fmla="*/ 938 w 9771"/>
                  <a:gd name="connsiteY3" fmla="*/ 10000 h 10000"/>
                  <a:gd name="connsiteX4" fmla="*/ 9705 w 9771"/>
                  <a:gd name="connsiteY4" fmla="*/ 5109 h 10000"/>
                  <a:gd name="connsiteX0" fmla="*/ 9932 w 10000"/>
                  <a:gd name="connsiteY0" fmla="*/ 5109 h 10000"/>
                  <a:gd name="connsiteX1" fmla="*/ 9036 w 10000"/>
                  <a:gd name="connsiteY1" fmla="*/ 0 h 10000"/>
                  <a:gd name="connsiteX2" fmla="*/ 49 w 10000"/>
                  <a:gd name="connsiteY2" fmla="*/ 4847 h 10000"/>
                  <a:gd name="connsiteX3" fmla="*/ 960 w 10000"/>
                  <a:gd name="connsiteY3" fmla="*/ 10000 h 10000"/>
                  <a:gd name="connsiteX4" fmla="*/ 9932 w 10000"/>
                  <a:gd name="connsiteY4" fmla="*/ 5109 h 10000"/>
                  <a:gd name="connsiteX0" fmla="*/ 9835 w 9909"/>
                  <a:gd name="connsiteY0" fmla="*/ 5245 h 10000"/>
                  <a:gd name="connsiteX1" fmla="*/ 9031 w 9909"/>
                  <a:gd name="connsiteY1" fmla="*/ 0 h 10000"/>
                  <a:gd name="connsiteX2" fmla="*/ 44 w 9909"/>
                  <a:gd name="connsiteY2" fmla="*/ 4847 h 10000"/>
                  <a:gd name="connsiteX3" fmla="*/ 955 w 9909"/>
                  <a:gd name="connsiteY3" fmla="*/ 10000 h 10000"/>
                  <a:gd name="connsiteX4" fmla="*/ 9835 w 9909"/>
                  <a:gd name="connsiteY4" fmla="*/ 5245 h 10000"/>
                  <a:gd name="connsiteX0" fmla="*/ 10023 w 10092"/>
                  <a:gd name="connsiteY0" fmla="*/ 5099 h 10000"/>
                  <a:gd name="connsiteX1" fmla="*/ 9119 w 10092"/>
                  <a:gd name="connsiteY1" fmla="*/ 0 h 10000"/>
                  <a:gd name="connsiteX2" fmla="*/ 49 w 10092"/>
                  <a:gd name="connsiteY2" fmla="*/ 4847 h 10000"/>
                  <a:gd name="connsiteX3" fmla="*/ 969 w 10092"/>
                  <a:gd name="connsiteY3" fmla="*/ 10000 h 10000"/>
                  <a:gd name="connsiteX4" fmla="*/ 10023 w 10092"/>
                  <a:gd name="connsiteY4" fmla="*/ 5099 h 10000"/>
                  <a:gd name="connsiteX0" fmla="*/ 10001 w 10071"/>
                  <a:gd name="connsiteY0" fmla="*/ 5381 h 10000"/>
                  <a:gd name="connsiteX1" fmla="*/ 9119 w 10071"/>
                  <a:gd name="connsiteY1" fmla="*/ 0 h 10000"/>
                  <a:gd name="connsiteX2" fmla="*/ 49 w 10071"/>
                  <a:gd name="connsiteY2" fmla="*/ 4847 h 10000"/>
                  <a:gd name="connsiteX3" fmla="*/ 969 w 10071"/>
                  <a:gd name="connsiteY3" fmla="*/ 10000 h 10000"/>
                  <a:gd name="connsiteX4" fmla="*/ 10001 w 10071"/>
                  <a:gd name="connsiteY4" fmla="*/ 5381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411 h 10291"/>
                  <a:gd name="connsiteX1" fmla="*/ 9070 w 10046"/>
                  <a:gd name="connsiteY1" fmla="*/ 291 h 10291"/>
                  <a:gd name="connsiteX2" fmla="*/ 0 w 10046"/>
                  <a:gd name="connsiteY2" fmla="*/ 5138 h 10291"/>
                  <a:gd name="connsiteX3" fmla="*/ 920 w 10046"/>
                  <a:gd name="connsiteY3" fmla="*/ 10291 h 10291"/>
                  <a:gd name="connsiteX4" fmla="*/ 9978 w 10046"/>
                  <a:gd name="connsiteY4" fmla="*/ 5411 h 10291"/>
                  <a:gd name="connsiteX0" fmla="*/ 9978 w 10046"/>
                  <a:gd name="connsiteY0" fmla="*/ 5782 h 10662"/>
                  <a:gd name="connsiteX1" fmla="*/ 9070 w 10046"/>
                  <a:gd name="connsiteY1" fmla="*/ 662 h 10662"/>
                  <a:gd name="connsiteX2" fmla="*/ 0 w 10046"/>
                  <a:gd name="connsiteY2" fmla="*/ 5509 h 10662"/>
                  <a:gd name="connsiteX3" fmla="*/ 920 w 10046"/>
                  <a:gd name="connsiteY3" fmla="*/ 10662 h 10662"/>
                  <a:gd name="connsiteX4" fmla="*/ 9978 w 10046"/>
                  <a:gd name="connsiteY4" fmla="*/ 5782 h 10662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9978"/>
                  <a:gd name="connsiteY0" fmla="*/ 5403 h 10283"/>
                  <a:gd name="connsiteX1" fmla="*/ 9070 w 9978"/>
                  <a:gd name="connsiteY1" fmla="*/ 283 h 10283"/>
                  <a:gd name="connsiteX2" fmla="*/ 0 w 9978"/>
                  <a:gd name="connsiteY2" fmla="*/ 5130 h 10283"/>
                  <a:gd name="connsiteX3" fmla="*/ 920 w 9978"/>
                  <a:gd name="connsiteY3" fmla="*/ 10283 h 10283"/>
                  <a:gd name="connsiteX4" fmla="*/ 9978 w 9978"/>
                  <a:gd name="connsiteY4" fmla="*/ 5403 h 10283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749D8E14-2039-47F6-A468-E013690F7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14F29C9C-DBBD-426D-9EFA-9AF3941B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828836E6-E923-48A2-B0FC-CBF7F563E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4118A57-0852-41E1-A62A-CF6AAF69F089}"/>
                </a:ext>
              </a:extLst>
            </p:cNvPr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0505F09-8363-4CB8-9E01-9322FC970EC9}"/>
                  </a:ext>
                </a:extLst>
              </p:cNvPr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F93325-520D-4314-9769-B2668E054E99}"/>
                  </a:ext>
                </a:extLst>
              </p:cNvPr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46B4AF0-B450-414D-A865-7B4A40990A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-1"/>
            <a:ext cx="12191999" cy="5582028"/>
          </a:xfrm>
          <a:custGeom>
            <a:avLst/>
            <a:gdLst>
              <a:gd name="connsiteX0" fmla="*/ 0 w 12191999"/>
              <a:gd name="connsiteY0" fmla="*/ 0 h 5582028"/>
              <a:gd name="connsiteX1" fmla="*/ 12191999 w 12191999"/>
              <a:gd name="connsiteY1" fmla="*/ 0 h 5582028"/>
              <a:gd name="connsiteX2" fmla="*/ 12009932 w 12191999"/>
              <a:gd name="connsiteY2" fmla="*/ 411902 h 5582028"/>
              <a:gd name="connsiteX3" fmla="*/ 4026180 w 12191999"/>
              <a:gd name="connsiteY3" fmla="*/ 5578967 h 5582028"/>
              <a:gd name="connsiteX4" fmla="*/ 305218 w 12191999"/>
              <a:gd name="connsiteY4" fmla="*/ 4900573 h 5582028"/>
              <a:gd name="connsiteX5" fmla="*/ 0 w 12191999"/>
              <a:gd name="connsiteY5" fmla="*/ 4778735 h 558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582028">
                <a:moveTo>
                  <a:pt x="0" y="0"/>
                </a:moveTo>
                <a:lnTo>
                  <a:pt x="12191999" y="0"/>
                </a:lnTo>
                <a:lnTo>
                  <a:pt x="12009932" y="411902"/>
                </a:lnTo>
                <a:cubicBezTo>
                  <a:pt x="10119621" y="4509430"/>
                  <a:pt x="7716904" y="5476260"/>
                  <a:pt x="4026180" y="5578967"/>
                </a:cubicBezTo>
                <a:cubicBezTo>
                  <a:pt x="2795939" y="5613202"/>
                  <a:pt x="1522779" y="5358632"/>
                  <a:pt x="305218" y="4900573"/>
                </a:cubicBezTo>
                <a:lnTo>
                  <a:pt x="0" y="47787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F04F367-4D90-49D0-8825-A3E23857E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00407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BEC5D6A-994A-49D0-8EB6-4B89833948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1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2B096E84-DF8B-483B-AABA-491DBF700506}"/>
              </a:ext>
            </a:extLst>
          </p:cNvPr>
          <p:cNvSpPr/>
          <p:nvPr userDrawn="1"/>
        </p:nvSpPr>
        <p:spPr>
          <a:xfrm flipH="1" flipV="1">
            <a:off x="1" y="333811"/>
            <a:ext cx="12192000" cy="6524189"/>
          </a:xfrm>
          <a:custGeom>
            <a:avLst/>
            <a:gdLst>
              <a:gd name="connsiteX0" fmla="*/ 0 w 12192000"/>
              <a:gd name="connsiteY0" fmla="*/ 0 h 6524189"/>
              <a:gd name="connsiteX1" fmla="*/ 12192000 w 12192000"/>
              <a:gd name="connsiteY1" fmla="*/ 0 h 6524189"/>
              <a:gd name="connsiteX2" fmla="*/ 12192000 w 12192000"/>
              <a:gd name="connsiteY2" fmla="*/ 520376 h 6524189"/>
              <a:gd name="connsiteX3" fmla="*/ 12158275 w 12192000"/>
              <a:gd name="connsiteY3" fmla="*/ 525151 h 6524189"/>
              <a:gd name="connsiteX4" fmla="*/ 504422 w 12192000"/>
              <a:gd name="connsiteY4" fmla="*/ 6000075 h 6524189"/>
              <a:gd name="connsiteX5" fmla="*/ 0 w 12192000"/>
              <a:gd name="connsiteY5" fmla="*/ 6524189 h 652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524189">
                <a:moveTo>
                  <a:pt x="0" y="0"/>
                </a:moveTo>
                <a:lnTo>
                  <a:pt x="12192000" y="0"/>
                </a:lnTo>
                <a:lnTo>
                  <a:pt x="12192000" y="520376"/>
                </a:lnTo>
                <a:lnTo>
                  <a:pt x="12158275" y="525151"/>
                </a:lnTo>
                <a:cubicBezTo>
                  <a:pt x="7415213" y="1242283"/>
                  <a:pt x="3301696" y="3236385"/>
                  <a:pt x="504422" y="6000075"/>
                </a:cubicBezTo>
                <a:lnTo>
                  <a:pt x="0" y="6524189"/>
                </a:lnTo>
                <a:close/>
              </a:path>
            </a:pathLst>
          </a:cu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0B1F1AB-E945-44C9-8A2F-DD71593C25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48686" y="798673"/>
            <a:ext cx="10443314" cy="6059327"/>
          </a:xfrm>
          <a:custGeom>
            <a:avLst/>
            <a:gdLst>
              <a:gd name="connsiteX0" fmla="*/ 10443314 w 10443314"/>
              <a:gd name="connsiteY0" fmla="*/ 0 h 6059327"/>
              <a:gd name="connsiteX1" fmla="*/ 10443314 w 10443314"/>
              <a:gd name="connsiteY1" fmla="*/ 6059327 h 6059327"/>
              <a:gd name="connsiteX2" fmla="*/ 0 w 10443314"/>
              <a:gd name="connsiteY2" fmla="*/ 6059327 h 605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3314" h="6059327">
                <a:moveTo>
                  <a:pt x="10443314" y="0"/>
                </a:moveTo>
                <a:lnTo>
                  <a:pt x="10443314" y="6059327"/>
                </a:lnTo>
                <a:lnTo>
                  <a:pt x="0" y="60593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5E0CE43-EADE-4A0C-835E-8674E72C7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13064"/>
            <a:ext cx="6516915" cy="6858000"/>
          </a:xfrm>
          <a:custGeom>
            <a:avLst/>
            <a:gdLst>
              <a:gd name="connsiteX0" fmla="*/ 0 w 6516915"/>
              <a:gd name="connsiteY0" fmla="*/ 0 h 6858000"/>
              <a:gd name="connsiteX1" fmla="*/ 824962 w 6516915"/>
              <a:gd name="connsiteY1" fmla="*/ 0 h 6858000"/>
              <a:gd name="connsiteX2" fmla="*/ 2733792 w 6516915"/>
              <a:gd name="connsiteY2" fmla="*/ 0 h 6858000"/>
              <a:gd name="connsiteX3" fmla="*/ 4956722 w 6516915"/>
              <a:gd name="connsiteY3" fmla="*/ 0 h 6858000"/>
              <a:gd name="connsiteX4" fmla="*/ 4960180 w 6516915"/>
              <a:gd name="connsiteY4" fmla="*/ 0 h 6858000"/>
              <a:gd name="connsiteX5" fmla="*/ 4964060 w 6516915"/>
              <a:gd name="connsiteY5" fmla="*/ 32254 h 6858000"/>
              <a:gd name="connsiteX6" fmla="*/ 6516915 w 6516915"/>
              <a:gd name="connsiteY6" fmla="*/ 6858000 h 6858000"/>
              <a:gd name="connsiteX7" fmla="*/ 5785141 w 6516915"/>
              <a:gd name="connsiteY7" fmla="*/ 6858000 h 6858000"/>
              <a:gd name="connsiteX8" fmla="*/ 4956722 w 6516915"/>
              <a:gd name="connsiteY8" fmla="*/ 6858000 h 6858000"/>
              <a:gd name="connsiteX9" fmla="*/ 2733792 w 6516915"/>
              <a:gd name="connsiteY9" fmla="*/ 6858000 h 6858000"/>
              <a:gd name="connsiteX10" fmla="*/ 0 w 651691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6915" h="6858000">
                <a:moveTo>
                  <a:pt x="0" y="0"/>
                </a:moveTo>
                <a:lnTo>
                  <a:pt x="824962" y="0"/>
                </a:lnTo>
                <a:lnTo>
                  <a:pt x="2733792" y="0"/>
                </a:lnTo>
                <a:lnTo>
                  <a:pt x="4956722" y="0"/>
                </a:lnTo>
                <a:lnTo>
                  <a:pt x="4960180" y="0"/>
                </a:lnTo>
                <a:lnTo>
                  <a:pt x="4964060" y="32254"/>
                </a:lnTo>
                <a:lnTo>
                  <a:pt x="6516915" y="6858000"/>
                </a:lnTo>
                <a:lnTo>
                  <a:pt x="5785141" y="6858000"/>
                </a:lnTo>
                <a:lnTo>
                  <a:pt x="4956722" y="6858000"/>
                </a:lnTo>
                <a:lnTo>
                  <a:pt x="27337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70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0420B0C-142B-4BDF-9330-F4992966D3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953" y="849216"/>
            <a:ext cx="5087559" cy="5156204"/>
          </a:xfrm>
          <a:custGeom>
            <a:avLst/>
            <a:gdLst>
              <a:gd name="connsiteX0" fmla="*/ 2331105 w 5087559"/>
              <a:gd name="connsiteY0" fmla="*/ 1778 h 5156204"/>
              <a:gd name="connsiteX1" fmla="*/ 2491792 w 5087559"/>
              <a:gd name="connsiteY1" fmla="*/ 3883 h 5156204"/>
              <a:gd name="connsiteX2" fmla="*/ 5060268 w 5087559"/>
              <a:gd name="connsiteY2" fmla="*/ 2711338 h 5156204"/>
              <a:gd name="connsiteX3" fmla="*/ 2661608 w 5087559"/>
              <a:gd name="connsiteY3" fmla="*/ 5155685 h 5156204"/>
              <a:gd name="connsiteX4" fmla="*/ 250212 w 5087559"/>
              <a:gd name="connsiteY4" fmla="*/ 3547338 h 5156204"/>
              <a:gd name="connsiteX5" fmla="*/ 555882 w 5087559"/>
              <a:gd name="connsiteY5" fmla="*/ 2053571 h 5156204"/>
              <a:gd name="connsiteX6" fmla="*/ 1528083 w 5087559"/>
              <a:gd name="connsiteY6" fmla="*/ 797448 h 5156204"/>
              <a:gd name="connsiteX7" fmla="*/ 2331105 w 5087559"/>
              <a:gd name="connsiteY7" fmla="*/ 1778 h 515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7559" h="5156204">
                <a:moveTo>
                  <a:pt x="2331105" y="1778"/>
                </a:moveTo>
                <a:cubicBezTo>
                  <a:pt x="2385325" y="-1222"/>
                  <a:pt x="2439255" y="-360"/>
                  <a:pt x="2491792" y="3883"/>
                </a:cubicBezTo>
                <a:cubicBezTo>
                  <a:pt x="3756926" y="109975"/>
                  <a:pt x="4856488" y="1442484"/>
                  <a:pt x="5060268" y="2711338"/>
                </a:cubicBezTo>
                <a:cubicBezTo>
                  <a:pt x="5264048" y="3975948"/>
                  <a:pt x="4313075" y="5121736"/>
                  <a:pt x="2661608" y="5155685"/>
                </a:cubicBezTo>
                <a:cubicBezTo>
                  <a:pt x="1010142" y="5189634"/>
                  <a:pt x="250212" y="3547338"/>
                  <a:pt x="250212" y="3547338"/>
                </a:cubicBezTo>
                <a:cubicBezTo>
                  <a:pt x="46432" y="3229064"/>
                  <a:pt x="-314428" y="2006890"/>
                  <a:pt x="555882" y="2053571"/>
                </a:cubicBezTo>
                <a:cubicBezTo>
                  <a:pt x="1472892" y="2100251"/>
                  <a:pt x="1494119" y="1442484"/>
                  <a:pt x="1528083" y="797448"/>
                </a:cubicBezTo>
                <a:cubicBezTo>
                  <a:pt x="1557800" y="233041"/>
                  <a:pt x="1951563" y="22781"/>
                  <a:pt x="2331105" y="1778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3DDBE7E-8D46-4D49-89C0-F487A6DC5C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2482" y="1146629"/>
            <a:ext cx="2987038" cy="4564744"/>
          </a:xfrm>
          <a:custGeom>
            <a:avLst/>
            <a:gdLst>
              <a:gd name="connsiteX0" fmla="*/ 45481 w 3234810"/>
              <a:gd name="connsiteY0" fmla="*/ 0 h 5029200"/>
              <a:gd name="connsiteX1" fmla="*/ 3189329 w 3234810"/>
              <a:gd name="connsiteY1" fmla="*/ 0 h 5029200"/>
              <a:gd name="connsiteX2" fmla="*/ 3234810 w 3234810"/>
              <a:gd name="connsiteY2" fmla="*/ 45481 h 5029200"/>
              <a:gd name="connsiteX3" fmla="*/ 3234810 w 3234810"/>
              <a:gd name="connsiteY3" fmla="*/ 4983719 h 5029200"/>
              <a:gd name="connsiteX4" fmla="*/ 3189329 w 3234810"/>
              <a:gd name="connsiteY4" fmla="*/ 5029200 h 5029200"/>
              <a:gd name="connsiteX5" fmla="*/ 45481 w 3234810"/>
              <a:gd name="connsiteY5" fmla="*/ 5029200 h 5029200"/>
              <a:gd name="connsiteX6" fmla="*/ 0 w 3234810"/>
              <a:gd name="connsiteY6" fmla="*/ 4983719 h 5029200"/>
              <a:gd name="connsiteX7" fmla="*/ 0 w 3234810"/>
              <a:gd name="connsiteY7" fmla="*/ 45481 h 5029200"/>
              <a:gd name="connsiteX8" fmla="*/ 45481 w 3234810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0" h="5029200">
                <a:moveTo>
                  <a:pt x="45481" y="0"/>
                </a:moveTo>
                <a:lnTo>
                  <a:pt x="3189329" y="0"/>
                </a:lnTo>
                <a:cubicBezTo>
                  <a:pt x="3214447" y="0"/>
                  <a:pt x="3234810" y="20363"/>
                  <a:pt x="3234810" y="45481"/>
                </a:cubicBezTo>
                <a:lnTo>
                  <a:pt x="3234810" y="4983719"/>
                </a:lnTo>
                <a:cubicBezTo>
                  <a:pt x="3234810" y="5008837"/>
                  <a:pt x="3214447" y="5029200"/>
                  <a:pt x="3189329" y="5029200"/>
                </a:cubicBezTo>
                <a:lnTo>
                  <a:pt x="45481" y="5029200"/>
                </a:lnTo>
                <a:cubicBezTo>
                  <a:pt x="20363" y="5029200"/>
                  <a:pt x="0" y="5008837"/>
                  <a:pt x="0" y="4983719"/>
                </a:cubicBezTo>
                <a:lnTo>
                  <a:pt x="0" y="45481"/>
                </a:lnTo>
                <a:cubicBezTo>
                  <a:pt x="0" y="20363"/>
                  <a:pt x="20363" y="0"/>
                  <a:pt x="4548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558800" dist="444500" dir="5400000" sx="91000" sy="91000" algn="t" rotWithShape="0">
              <a:schemeClr val="accent1">
                <a:alpha val="22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08F1CE7-6905-48AE-A2E8-3DD8200907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1063058"/>
            <a:ext cx="5084593" cy="4731884"/>
          </a:xfrm>
          <a:custGeom>
            <a:avLst/>
            <a:gdLst>
              <a:gd name="connsiteX0" fmla="*/ 2149934 w 5084593"/>
              <a:gd name="connsiteY0" fmla="*/ 2357 h 4731884"/>
              <a:gd name="connsiteX1" fmla="*/ 2462833 w 5084593"/>
              <a:gd name="connsiteY1" fmla="*/ 27312 h 4731884"/>
              <a:gd name="connsiteX2" fmla="*/ 4840414 w 5084593"/>
              <a:gd name="connsiteY2" fmla="*/ 2127877 h 4731884"/>
              <a:gd name="connsiteX3" fmla="*/ 3885911 w 5084593"/>
              <a:gd name="connsiteY3" fmla="*/ 4731884 h 4731884"/>
              <a:gd name="connsiteX4" fmla="*/ 2167805 w 5084593"/>
              <a:gd name="connsiteY4" fmla="*/ 3082680 h 4731884"/>
              <a:gd name="connsiteX5" fmla="*/ 33189 w 5084593"/>
              <a:gd name="connsiteY5" fmla="*/ 1711236 h 4731884"/>
              <a:gd name="connsiteX6" fmla="*/ 2149934 w 5084593"/>
              <a:gd name="connsiteY6" fmla="*/ 2357 h 473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593" h="4731884">
                <a:moveTo>
                  <a:pt x="2149934" y="2357"/>
                </a:moveTo>
                <a:cubicBezTo>
                  <a:pt x="2251121" y="6086"/>
                  <a:pt x="2355452" y="14292"/>
                  <a:pt x="2462833" y="27312"/>
                </a:cubicBezTo>
                <a:cubicBezTo>
                  <a:pt x="4180939" y="235632"/>
                  <a:pt x="4840414" y="2127877"/>
                  <a:pt x="4840414" y="2127877"/>
                </a:cubicBezTo>
                <a:cubicBezTo>
                  <a:pt x="5118087" y="2943799"/>
                  <a:pt x="5482534" y="4731884"/>
                  <a:pt x="3885911" y="4731884"/>
                </a:cubicBezTo>
                <a:cubicBezTo>
                  <a:pt x="2289287" y="4731884"/>
                  <a:pt x="2697120" y="3360441"/>
                  <a:pt x="2167805" y="3082680"/>
                </a:cubicBezTo>
                <a:cubicBezTo>
                  <a:pt x="1109174" y="2527158"/>
                  <a:pt x="305078" y="2758626"/>
                  <a:pt x="33189" y="1711236"/>
                </a:cubicBezTo>
                <a:cubicBezTo>
                  <a:pt x="-178320" y="897484"/>
                  <a:pt x="632126" y="-53589"/>
                  <a:pt x="2149934" y="2357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E0DBF0-953D-40DF-A660-AE508A92E3A8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lumMod val="85000"/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D07D69CF-405C-471C-B869-CD79265EEE82}"/>
              </a:ext>
            </a:extLst>
          </p:cNvPr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pattFill prst="ltDnDiag">
            <a:fgClr>
              <a:srgbClr val="201739"/>
            </a:fgClr>
            <a:bgClr>
              <a:srgbClr val="18112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BD130BA-CD15-412E-966A-FB2BB57F7085}"/>
              </a:ext>
            </a:extLst>
          </p:cNvPr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3B58312F-E61A-44EF-9526-89434FFBEEFB}"/>
                </a:ext>
              </a:extLst>
            </p:cNvPr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830548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77658"/>
                <a:gd name="connsiteY0" fmla="*/ 0 h 278606"/>
                <a:gd name="connsiteX1" fmla="*/ 755657 w 1077658"/>
                <a:gd name="connsiteY1" fmla="*/ 0 h 278606"/>
                <a:gd name="connsiteX2" fmla="*/ 1077658 w 1077658"/>
                <a:gd name="connsiteY2" fmla="*/ 213437 h 278606"/>
                <a:gd name="connsiteX3" fmla="*/ 830548 w 1077658"/>
                <a:gd name="connsiteY3" fmla="*/ 278606 h 278606"/>
                <a:gd name="connsiteX4" fmla="*/ 139303 w 1077658"/>
                <a:gd name="connsiteY4" fmla="*/ 278606 h 278606"/>
                <a:gd name="connsiteX5" fmla="*/ 0 w 1077658"/>
                <a:gd name="connsiteY5" fmla="*/ 139303 h 278606"/>
                <a:gd name="connsiteX6" fmla="*/ 139303 w 1077658"/>
                <a:gd name="connsiteY6" fmla="*/ 0 h 278606"/>
                <a:gd name="connsiteX0" fmla="*/ 139303 w 882544"/>
                <a:gd name="connsiteY0" fmla="*/ 0 h 278606"/>
                <a:gd name="connsiteX1" fmla="*/ 755657 w 882544"/>
                <a:gd name="connsiteY1" fmla="*/ 0 h 278606"/>
                <a:gd name="connsiteX2" fmla="*/ 830548 w 882544"/>
                <a:gd name="connsiteY2" fmla="*/ 278606 h 278606"/>
                <a:gd name="connsiteX3" fmla="*/ 139303 w 882544"/>
                <a:gd name="connsiteY3" fmla="*/ 278606 h 278606"/>
                <a:gd name="connsiteX4" fmla="*/ 0 w 882544"/>
                <a:gd name="connsiteY4" fmla="*/ 139303 h 278606"/>
                <a:gd name="connsiteX5" fmla="*/ 139303 w 882544"/>
                <a:gd name="connsiteY5" fmla="*/ 0 h 278606"/>
                <a:gd name="connsiteX0" fmla="*/ 139303 w 832493"/>
                <a:gd name="connsiteY0" fmla="*/ 0 h 278606"/>
                <a:gd name="connsiteX1" fmla="*/ 755657 w 832493"/>
                <a:gd name="connsiteY1" fmla="*/ 0 h 278606"/>
                <a:gd name="connsiteX2" fmla="*/ 830548 w 832493"/>
                <a:gd name="connsiteY2" fmla="*/ 278606 h 278606"/>
                <a:gd name="connsiteX3" fmla="*/ 139303 w 832493"/>
                <a:gd name="connsiteY3" fmla="*/ 278606 h 278606"/>
                <a:gd name="connsiteX4" fmla="*/ 0 w 832493"/>
                <a:gd name="connsiteY4" fmla="*/ 139303 h 278606"/>
                <a:gd name="connsiteX5" fmla="*/ 139303 w 832493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80"/>
                <a:gd name="connsiteY0" fmla="*/ 0 h 278606"/>
                <a:gd name="connsiteX1" fmla="*/ 609607 w 830580"/>
                <a:gd name="connsiteY1" fmla="*/ 0 h 278606"/>
                <a:gd name="connsiteX2" fmla="*/ 830548 w 830580"/>
                <a:gd name="connsiteY2" fmla="*/ 278606 h 278606"/>
                <a:gd name="connsiteX3" fmla="*/ 139303 w 830580"/>
                <a:gd name="connsiteY3" fmla="*/ 278606 h 278606"/>
                <a:gd name="connsiteX4" fmla="*/ 0 w 830580"/>
                <a:gd name="connsiteY4" fmla="*/ 139303 h 278606"/>
                <a:gd name="connsiteX5" fmla="*/ 139303 w 830580"/>
                <a:gd name="connsiteY5" fmla="*/ 0 h 278606"/>
                <a:gd name="connsiteX0" fmla="*/ 139303 w 878185"/>
                <a:gd name="connsiteY0" fmla="*/ 0 h 278606"/>
                <a:gd name="connsiteX1" fmla="*/ 609607 w 878185"/>
                <a:gd name="connsiteY1" fmla="*/ 0 h 278606"/>
                <a:gd name="connsiteX2" fmla="*/ 878173 w 878185"/>
                <a:gd name="connsiteY2" fmla="*/ 278606 h 278606"/>
                <a:gd name="connsiteX3" fmla="*/ 139303 w 878185"/>
                <a:gd name="connsiteY3" fmla="*/ 278606 h 278606"/>
                <a:gd name="connsiteX4" fmla="*/ 0 w 878185"/>
                <a:gd name="connsiteY4" fmla="*/ 139303 h 278606"/>
                <a:gd name="connsiteX5" fmla="*/ 139303 w 878185"/>
                <a:gd name="connsiteY5" fmla="*/ 0 h 278606"/>
                <a:gd name="connsiteX0" fmla="*/ 139303 w 878197"/>
                <a:gd name="connsiteY0" fmla="*/ 0 h 278606"/>
                <a:gd name="connsiteX1" fmla="*/ 647707 w 878197"/>
                <a:gd name="connsiteY1" fmla="*/ 0 h 278606"/>
                <a:gd name="connsiteX2" fmla="*/ 878173 w 878197"/>
                <a:gd name="connsiteY2" fmla="*/ 278606 h 278606"/>
                <a:gd name="connsiteX3" fmla="*/ 139303 w 878197"/>
                <a:gd name="connsiteY3" fmla="*/ 278606 h 278606"/>
                <a:gd name="connsiteX4" fmla="*/ 0 w 878197"/>
                <a:gd name="connsiteY4" fmla="*/ 139303 h 278606"/>
                <a:gd name="connsiteX5" fmla="*/ 139303 w 878197"/>
                <a:gd name="connsiteY5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B703195-4C65-4025-AC04-955C9613489D}"/>
                </a:ext>
              </a:extLst>
            </p:cNvPr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36" name="Freeform 78">
                <a:extLst>
                  <a:ext uri="{FF2B5EF4-FFF2-40B4-BE49-F238E27FC236}">
                    <a16:creationId xmlns:a16="http://schemas.microsoft.com/office/drawing/2014/main" xmlns="" id="{175B7FEF-0F7E-4F75-96C3-E11E8C3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37" name="Freeform 79">
                <a:extLst>
                  <a:ext uri="{FF2B5EF4-FFF2-40B4-BE49-F238E27FC236}">
                    <a16:creationId xmlns:a16="http://schemas.microsoft.com/office/drawing/2014/main" xmlns="" id="{27E444D7-34E6-4D3E-8CD1-E832BC535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38" name="Freeform 86">
                <a:extLst>
                  <a:ext uri="{FF2B5EF4-FFF2-40B4-BE49-F238E27FC236}">
                    <a16:creationId xmlns:a16="http://schemas.microsoft.com/office/drawing/2014/main" xmlns="" id="{944EE277-3B64-453F-B802-27B13EC22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TextBox 3"/>
          <p:cNvSpPr txBox="1"/>
          <p:nvPr userDrawn="1"/>
        </p:nvSpPr>
        <p:spPr>
          <a:xfrm>
            <a:off x="819557" y="395189"/>
            <a:ext cx="2936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ППО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b="0" kern="120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  <a:ea typeface="+mn-ea"/>
                <a:cs typeface="Catamaran Bold" panose="00000800000000000000" pitchFamily="2" charset="0"/>
              </a:rPr>
              <a:t>Группы ПАО</a:t>
            </a:r>
            <a:r>
              <a:rPr lang="ru-RU" sz="1200" b="0" kern="1200" baseline="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  <a:ea typeface="+mn-ea"/>
                <a:cs typeface="Catamaran Bold" panose="00000800000000000000" pitchFamily="2" charset="0"/>
              </a:rPr>
              <a:t> «ММК» </a:t>
            </a:r>
            <a:r>
              <a:rPr lang="ru-R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ГМПР</a:t>
            </a:r>
            <a:r>
              <a:rPr lang="ru-RU" sz="1200" b="0" kern="1200" baseline="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  <a:ea typeface="+mn-ea"/>
                <a:cs typeface="Catamaran Bold" panose="00000800000000000000" pitchFamily="2" charset="0"/>
              </a:rPr>
              <a:t> </a:t>
            </a: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Placeholder 2"/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3" y="286389"/>
            <a:ext cx="414104" cy="4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68" r:id="rId3"/>
    <p:sldLayoutId id="2147483669" r:id="rId4"/>
    <p:sldLayoutId id="2147483649" r:id="rId5"/>
    <p:sldLayoutId id="2147483651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8" r:id="rId38"/>
    <p:sldLayoutId id="2147483689" r:id="rId39"/>
    <p:sldLayoutId id="2147483687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7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653"/>
          </a:xfrm>
          <a:prstGeom prst="rect">
            <a:avLst/>
          </a:prstGeom>
          <a:solidFill>
            <a:srgbClr val="18112B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1D6086-B1D8-4B36-A2C9-1C1BB6D33544}"/>
              </a:ext>
            </a:extLst>
          </p:cNvPr>
          <p:cNvSpPr txBox="1"/>
          <p:nvPr/>
        </p:nvSpPr>
        <p:spPr>
          <a:xfrm>
            <a:off x="560020" y="1926208"/>
            <a:ext cx="52439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8400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коммуникации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98400"/>
            <a:r>
              <a:rPr lang="ru-RU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первичной профсоюзной организации. </a:t>
            </a:r>
          </a:p>
          <a:p>
            <a:pPr defTabSz="69840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общения и управления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-793376" y="266937"/>
            <a:ext cx="1981820" cy="1439953"/>
            <a:chOff x="1428773" y="2326371"/>
            <a:chExt cx="988461" cy="718197"/>
          </a:xfrm>
        </p:grpSpPr>
        <p:sp>
          <p:nvSpPr>
            <p:cNvPr id="6" name="Freeform: Shape 74">
              <a:extLst>
                <a:ext uri="{FF2B5EF4-FFF2-40B4-BE49-F238E27FC236}">
                  <a16:creationId xmlns:a16="http://schemas.microsoft.com/office/drawing/2014/main" xmlns="" id="{F740F573-6F98-4B2D-B4CC-6A23E2B9D8F6}"/>
                </a:ext>
              </a:extLst>
            </p:cNvPr>
            <p:cNvSpPr/>
            <p:nvPr/>
          </p:nvSpPr>
          <p:spPr>
            <a:xfrm>
              <a:off x="1428773" y="2326371"/>
              <a:ext cx="742231" cy="718197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>
                <a:alpha val="57000"/>
              </a:schemeClr>
            </a:solidFill>
            <a:ln w="3175">
              <a:noFill/>
            </a:ln>
            <a:effectLst>
              <a:outerShdw blurRad="914400" dist="723900" dir="2700000" sx="74000" sy="74000" algn="tl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Placeholder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74" y="2450279"/>
              <a:ext cx="492460" cy="49076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388C09-59B3-407B-8506-86D29F99E9D8}"/>
              </a:ext>
            </a:extLst>
          </p:cNvPr>
          <p:cNvSpPr txBox="1"/>
          <p:nvPr/>
        </p:nvSpPr>
        <p:spPr>
          <a:xfrm>
            <a:off x="560020" y="5153846"/>
            <a:ext cx="664760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ППО Группы ПАО «Магнитогорский металлургический комбинат» ГМПР 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 Семенов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9136683" y="1661548"/>
            <a:ext cx="2103368" cy="236261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7253571" y="3596110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7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4724946" y="1661548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562255" y="4118869"/>
            <a:ext cx="1897582" cy="213146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9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4313148" y="4394993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2135321" y="470575"/>
            <a:ext cx="747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Рабочий календарь</a:t>
            </a:r>
            <a:endParaRPr lang="en-US" sz="3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7253571" y="1527748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416" y="1460848"/>
            <a:ext cx="9378374" cy="453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7" grpId="0" animBg="1"/>
      <p:bldP spid="18" grpId="0" animBg="1"/>
      <p:bldP spid="19" grpId="0" animBg="1"/>
      <p:bldP spid="33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5901761" y="4944229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9196560" y="3337246"/>
            <a:ext cx="1708003" cy="1918522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5F41DB2C-87FA-487A-AD2B-7A627205FCE9}"/>
              </a:ext>
            </a:extLst>
          </p:cNvPr>
          <p:cNvSpPr/>
          <p:nvPr/>
        </p:nvSpPr>
        <p:spPr>
          <a:xfrm>
            <a:off x="10884001" y="4953471"/>
            <a:ext cx="454739" cy="51078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76F1AA-B0C9-41D4-9670-394344FE3F43}"/>
              </a:ext>
            </a:extLst>
          </p:cNvPr>
          <p:cNvSpPr txBox="1"/>
          <p:nvPr/>
        </p:nvSpPr>
        <p:spPr>
          <a:xfrm>
            <a:off x="1775194" y="866793"/>
            <a:ext cx="859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10491717" y="1851795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95" y="2246240"/>
            <a:ext cx="8792885" cy="3607875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3798383" y="1371369"/>
            <a:ext cx="494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«Депозитарий КВП»</a:t>
            </a:r>
            <a:endParaRPr lang="en-US" sz="3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3" grpId="0"/>
      <p:bldP spid="1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F91399B-6B12-4A92-9335-010AF320BDD5}"/>
              </a:ext>
            </a:extLst>
          </p:cNvPr>
          <p:cNvGrpSpPr/>
          <p:nvPr/>
        </p:nvGrpSpPr>
        <p:grpSpPr>
          <a:xfrm>
            <a:off x="1575921" y="1449208"/>
            <a:ext cx="3902527" cy="5408792"/>
            <a:chOff x="1604843" y="1650913"/>
            <a:chExt cx="4119022" cy="5708848"/>
          </a:xfrm>
        </p:grpSpPr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FB7D1364-E9A8-4A85-99E1-FE7249987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43" y="1845252"/>
              <a:ext cx="510620" cy="5514509"/>
            </a:xfrm>
            <a:custGeom>
              <a:avLst/>
              <a:gdLst>
                <a:gd name="connsiteX0" fmla="*/ 496427 w 496427"/>
                <a:gd name="connsiteY0" fmla="*/ 0 h 5012748"/>
                <a:gd name="connsiteX1" fmla="*/ 496427 w 496427"/>
                <a:gd name="connsiteY1" fmla="*/ 2329486 h 5012748"/>
                <a:gd name="connsiteX2" fmla="*/ 496427 w 496427"/>
                <a:gd name="connsiteY2" fmla="*/ 4658786 h 5012748"/>
                <a:gd name="connsiteX3" fmla="*/ 496427 w 496427"/>
                <a:gd name="connsiteY3" fmla="*/ 5012748 h 5012748"/>
                <a:gd name="connsiteX4" fmla="*/ 0 w 496427"/>
                <a:gd name="connsiteY4" fmla="*/ 5012748 h 5012748"/>
                <a:gd name="connsiteX5" fmla="*/ 0 w 496427"/>
                <a:gd name="connsiteY5" fmla="*/ 4658786 h 5012748"/>
                <a:gd name="connsiteX6" fmla="*/ 0 w 496427"/>
                <a:gd name="connsiteY6" fmla="*/ 2593533 h 5012748"/>
                <a:gd name="connsiteX7" fmla="*/ 0 w 496427"/>
                <a:gd name="connsiteY7" fmla="*/ 458449 h 5012748"/>
                <a:gd name="connsiteX0" fmla="*/ 510620 w 510620"/>
                <a:gd name="connsiteY0" fmla="*/ 0 h 5012748"/>
                <a:gd name="connsiteX1" fmla="*/ 510620 w 510620"/>
                <a:gd name="connsiteY1" fmla="*/ 2329486 h 5012748"/>
                <a:gd name="connsiteX2" fmla="*/ 510620 w 510620"/>
                <a:gd name="connsiteY2" fmla="*/ 4658786 h 5012748"/>
                <a:gd name="connsiteX3" fmla="*/ 510620 w 510620"/>
                <a:gd name="connsiteY3" fmla="*/ 5012748 h 5012748"/>
                <a:gd name="connsiteX4" fmla="*/ 14193 w 510620"/>
                <a:gd name="connsiteY4" fmla="*/ 5012748 h 5012748"/>
                <a:gd name="connsiteX5" fmla="*/ 14193 w 510620"/>
                <a:gd name="connsiteY5" fmla="*/ 4658786 h 5012748"/>
                <a:gd name="connsiteX6" fmla="*/ 14193 w 510620"/>
                <a:gd name="connsiteY6" fmla="*/ 2593533 h 5012748"/>
                <a:gd name="connsiteX7" fmla="*/ 0 w 510620"/>
                <a:gd name="connsiteY7" fmla="*/ 408010 h 5012748"/>
                <a:gd name="connsiteX8" fmla="*/ 510620 w 510620"/>
                <a:gd name="connsiteY8" fmla="*/ 0 h 501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620" h="5012748">
                  <a:moveTo>
                    <a:pt x="510620" y="0"/>
                  </a:moveTo>
                  <a:lnTo>
                    <a:pt x="510620" y="2329486"/>
                  </a:lnTo>
                  <a:lnTo>
                    <a:pt x="510620" y="4658786"/>
                  </a:lnTo>
                  <a:lnTo>
                    <a:pt x="510620" y="5012748"/>
                  </a:lnTo>
                  <a:lnTo>
                    <a:pt x="14193" y="5012748"/>
                  </a:lnTo>
                  <a:lnTo>
                    <a:pt x="14193" y="4658786"/>
                  </a:lnTo>
                  <a:lnTo>
                    <a:pt x="14193" y="2593533"/>
                  </a:lnTo>
                  <a:lnTo>
                    <a:pt x="0" y="408010"/>
                  </a:lnTo>
                  <a:cubicBezTo>
                    <a:pt x="165476" y="255194"/>
                    <a:pt x="345144" y="152816"/>
                    <a:pt x="51062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46533AE1-6B8C-48C4-A9D6-0803D8DA8135}"/>
                </a:ext>
              </a:extLst>
            </p:cNvPr>
            <p:cNvGrpSpPr/>
            <p:nvPr/>
          </p:nvGrpSpPr>
          <p:grpSpPr>
            <a:xfrm>
              <a:off x="1619036" y="1650913"/>
              <a:ext cx="4104829" cy="905831"/>
              <a:chOff x="1619036" y="1636576"/>
              <a:chExt cx="4104829" cy="905831"/>
            </a:xfrm>
            <a:solidFill>
              <a:schemeClr val="accent1"/>
            </a:solidFill>
          </p:grpSpPr>
          <p:sp>
            <p:nvSpPr>
              <p:cNvPr id="59" name="Freeform 10">
                <a:extLst>
                  <a:ext uri="{FF2B5EF4-FFF2-40B4-BE49-F238E27FC236}">
                    <a16:creationId xmlns="" xmlns:a16="http://schemas.microsoft.com/office/drawing/2014/main" id="{D8505B76-04CC-44E1-9C88-31856DB99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BF121356-1543-4870-B417-2222808AEFC2}"/>
                  </a:ext>
                </a:extLst>
              </p:cNvPr>
              <p:cNvGrpSpPr/>
              <p:nvPr/>
            </p:nvGrpSpPr>
            <p:grpSpPr>
              <a:xfrm>
                <a:off x="1619036" y="1830915"/>
                <a:ext cx="3574166" cy="458449"/>
                <a:chOff x="1619036" y="1830915"/>
                <a:chExt cx="3574166" cy="458449"/>
              </a:xfrm>
              <a:grpFill/>
            </p:grpSpPr>
            <p:sp>
              <p:nvSpPr>
                <p:cNvPr id="61" name="Freeform 12">
                  <a:extLst>
                    <a:ext uri="{FF2B5EF4-FFF2-40B4-BE49-F238E27FC236}">
                      <a16:creationId xmlns="" xmlns:a16="http://schemas.microsoft.com/office/drawing/2014/main" id="{E25B582A-DC7C-4F86-906E-37D57F905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036" y="1830915"/>
                  <a:ext cx="1211967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D32D8BC6-D2EB-4FEA-8D81-6A6736DC5EB9}"/>
                    </a:ext>
                  </a:extLst>
                </p:cNvPr>
                <p:cNvSpPr/>
                <p:nvPr/>
              </p:nvSpPr>
              <p:spPr>
                <a:xfrm>
                  <a:off x="2831003" y="1830915"/>
                  <a:ext cx="2362199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591BE42-94CB-418D-AEC9-7AB5791312AC}"/>
              </a:ext>
            </a:extLst>
          </p:cNvPr>
          <p:cNvGrpSpPr/>
          <p:nvPr/>
        </p:nvGrpSpPr>
        <p:grpSpPr>
          <a:xfrm>
            <a:off x="873827" y="2414909"/>
            <a:ext cx="4580458" cy="4443091"/>
            <a:chOff x="889303" y="2751083"/>
            <a:chExt cx="4834562" cy="4689575"/>
          </a:xfrm>
        </p:grpSpPr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AC9052EF-493E-4915-83DE-246D9985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03" y="2945421"/>
              <a:ext cx="510620" cy="4495237"/>
            </a:xfrm>
            <a:custGeom>
              <a:avLst/>
              <a:gdLst>
                <a:gd name="connsiteX0" fmla="*/ 496427 w 496427"/>
                <a:gd name="connsiteY0" fmla="*/ 0 h 3912578"/>
                <a:gd name="connsiteX1" fmla="*/ 496427 w 496427"/>
                <a:gd name="connsiteY1" fmla="*/ 353962 h 3912578"/>
                <a:gd name="connsiteX2" fmla="*/ 496427 w 496427"/>
                <a:gd name="connsiteY2" fmla="*/ 3558616 h 3912578"/>
                <a:gd name="connsiteX3" fmla="*/ 496427 w 496427"/>
                <a:gd name="connsiteY3" fmla="*/ 3912578 h 3912578"/>
                <a:gd name="connsiteX4" fmla="*/ 0 w 496427"/>
                <a:gd name="connsiteY4" fmla="*/ 3912578 h 3912578"/>
                <a:gd name="connsiteX5" fmla="*/ 0 w 496427"/>
                <a:gd name="connsiteY5" fmla="*/ 3558616 h 3912578"/>
                <a:gd name="connsiteX6" fmla="*/ 0 w 496427"/>
                <a:gd name="connsiteY6" fmla="*/ 812411 h 3912578"/>
                <a:gd name="connsiteX7" fmla="*/ 0 w 496427"/>
                <a:gd name="connsiteY7" fmla="*/ 458449 h 3912578"/>
                <a:gd name="connsiteX0" fmla="*/ 510620 w 510620"/>
                <a:gd name="connsiteY0" fmla="*/ 0 h 3912578"/>
                <a:gd name="connsiteX1" fmla="*/ 510620 w 510620"/>
                <a:gd name="connsiteY1" fmla="*/ 353962 h 3912578"/>
                <a:gd name="connsiteX2" fmla="*/ 510620 w 510620"/>
                <a:gd name="connsiteY2" fmla="*/ 3558616 h 3912578"/>
                <a:gd name="connsiteX3" fmla="*/ 510620 w 510620"/>
                <a:gd name="connsiteY3" fmla="*/ 3912578 h 3912578"/>
                <a:gd name="connsiteX4" fmla="*/ 14193 w 510620"/>
                <a:gd name="connsiteY4" fmla="*/ 3912578 h 3912578"/>
                <a:gd name="connsiteX5" fmla="*/ 14193 w 510620"/>
                <a:gd name="connsiteY5" fmla="*/ 3558616 h 3912578"/>
                <a:gd name="connsiteX6" fmla="*/ 14193 w 510620"/>
                <a:gd name="connsiteY6" fmla="*/ 812411 h 3912578"/>
                <a:gd name="connsiteX7" fmla="*/ 0 w 510620"/>
                <a:gd name="connsiteY7" fmla="*/ 410401 h 3912578"/>
                <a:gd name="connsiteX8" fmla="*/ 510620 w 510620"/>
                <a:gd name="connsiteY8" fmla="*/ 0 h 391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620" h="3912578">
                  <a:moveTo>
                    <a:pt x="510620" y="0"/>
                  </a:moveTo>
                  <a:lnTo>
                    <a:pt x="510620" y="353962"/>
                  </a:lnTo>
                  <a:lnTo>
                    <a:pt x="510620" y="3558616"/>
                  </a:lnTo>
                  <a:lnTo>
                    <a:pt x="510620" y="3912578"/>
                  </a:lnTo>
                  <a:lnTo>
                    <a:pt x="14193" y="3912578"/>
                  </a:lnTo>
                  <a:lnTo>
                    <a:pt x="14193" y="3558616"/>
                  </a:lnTo>
                  <a:lnTo>
                    <a:pt x="14193" y="812411"/>
                  </a:lnTo>
                  <a:lnTo>
                    <a:pt x="0" y="410401"/>
                  </a:lnTo>
                  <a:cubicBezTo>
                    <a:pt x="165476" y="257585"/>
                    <a:pt x="345144" y="152816"/>
                    <a:pt x="51062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59BB4FD4-4089-4ACF-9410-559408CFBD4E}"/>
                </a:ext>
              </a:extLst>
            </p:cNvPr>
            <p:cNvGrpSpPr/>
            <p:nvPr/>
          </p:nvGrpSpPr>
          <p:grpSpPr>
            <a:xfrm>
              <a:off x="903496" y="2751083"/>
              <a:ext cx="4820369" cy="905831"/>
              <a:chOff x="903496" y="1636576"/>
              <a:chExt cx="4820369" cy="905831"/>
            </a:xfrm>
            <a:solidFill>
              <a:schemeClr val="accent2"/>
            </a:solidFill>
          </p:grpSpPr>
          <p:sp>
            <p:nvSpPr>
              <p:cNvPr id="64" name="Freeform 10">
                <a:extLst>
                  <a:ext uri="{FF2B5EF4-FFF2-40B4-BE49-F238E27FC236}">
                    <a16:creationId xmlns="" xmlns:a16="http://schemas.microsoft.com/office/drawing/2014/main" id="{A283A5A4-C812-4DD3-B79C-8FDFE0BB2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="" xmlns:a16="http://schemas.microsoft.com/office/drawing/2014/main" id="{5598479C-D9D1-4C45-BE18-55520C752CEF}"/>
                  </a:ext>
                </a:extLst>
              </p:cNvPr>
              <p:cNvGrpSpPr/>
              <p:nvPr/>
            </p:nvGrpSpPr>
            <p:grpSpPr>
              <a:xfrm>
                <a:off x="903496" y="1830915"/>
                <a:ext cx="4289706" cy="458449"/>
                <a:chOff x="903496" y="1830915"/>
                <a:chExt cx="4289706" cy="458449"/>
              </a:xfrm>
              <a:grpFill/>
            </p:grpSpPr>
            <p:sp>
              <p:nvSpPr>
                <p:cNvPr id="66" name="Freeform 12">
                  <a:extLst>
                    <a:ext uri="{FF2B5EF4-FFF2-40B4-BE49-F238E27FC236}">
                      <a16:creationId xmlns="" xmlns:a16="http://schemas.microsoft.com/office/drawing/2014/main" id="{31B2F157-3EF0-4C79-85E9-AFB3E9D88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496" y="1830915"/>
                  <a:ext cx="1211967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="" xmlns:a16="http://schemas.microsoft.com/office/drawing/2014/main" id="{4CAD573D-E66C-49FE-806A-3816AA50E951}"/>
                    </a:ext>
                  </a:extLst>
                </p:cNvPr>
                <p:cNvSpPr/>
                <p:nvPr/>
              </p:nvSpPr>
              <p:spPr>
                <a:xfrm>
                  <a:off x="2115463" y="1830915"/>
                  <a:ext cx="3077739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625F04F-618C-404D-B107-2373A863174F}"/>
              </a:ext>
            </a:extLst>
          </p:cNvPr>
          <p:cNvGrpSpPr/>
          <p:nvPr/>
        </p:nvGrpSpPr>
        <p:grpSpPr>
          <a:xfrm>
            <a:off x="2222458" y="3420950"/>
            <a:ext cx="3239717" cy="3437050"/>
            <a:chOff x="2304423" y="3851253"/>
            <a:chExt cx="3419442" cy="3627721"/>
          </a:xfrm>
        </p:grpSpPr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F7FCDDD8-A226-4DDC-B411-82DFEA24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423" y="4045592"/>
              <a:ext cx="524813" cy="3433382"/>
            </a:xfrm>
            <a:custGeom>
              <a:avLst/>
              <a:gdLst>
                <a:gd name="connsiteX0" fmla="*/ 496427 w 496427"/>
                <a:gd name="connsiteY0" fmla="*/ 0 h 2812407"/>
                <a:gd name="connsiteX1" fmla="*/ 496427 w 496427"/>
                <a:gd name="connsiteY1" fmla="*/ 905830 h 2812407"/>
                <a:gd name="connsiteX2" fmla="*/ 496427 w 496427"/>
                <a:gd name="connsiteY2" fmla="*/ 2458446 h 2812407"/>
                <a:gd name="connsiteX3" fmla="*/ 496427 w 496427"/>
                <a:gd name="connsiteY3" fmla="*/ 2812407 h 2812407"/>
                <a:gd name="connsiteX4" fmla="*/ 0 w 496427"/>
                <a:gd name="connsiteY4" fmla="*/ 2812407 h 2812407"/>
                <a:gd name="connsiteX5" fmla="*/ 0 w 496427"/>
                <a:gd name="connsiteY5" fmla="*/ 2458446 h 2812407"/>
                <a:gd name="connsiteX6" fmla="*/ 0 w 496427"/>
                <a:gd name="connsiteY6" fmla="*/ 1261367 h 2812407"/>
                <a:gd name="connsiteX7" fmla="*/ 0 w 496427"/>
                <a:gd name="connsiteY7" fmla="*/ 458449 h 2812407"/>
                <a:gd name="connsiteX0" fmla="*/ 524813 w 524813"/>
                <a:gd name="connsiteY0" fmla="*/ 0 h 2812407"/>
                <a:gd name="connsiteX1" fmla="*/ 524813 w 524813"/>
                <a:gd name="connsiteY1" fmla="*/ 905830 h 2812407"/>
                <a:gd name="connsiteX2" fmla="*/ 524813 w 524813"/>
                <a:gd name="connsiteY2" fmla="*/ 2458446 h 2812407"/>
                <a:gd name="connsiteX3" fmla="*/ 524813 w 524813"/>
                <a:gd name="connsiteY3" fmla="*/ 2812407 h 2812407"/>
                <a:gd name="connsiteX4" fmla="*/ 28386 w 524813"/>
                <a:gd name="connsiteY4" fmla="*/ 2812407 h 2812407"/>
                <a:gd name="connsiteX5" fmla="*/ 28386 w 524813"/>
                <a:gd name="connsiteY5" fmla="*/ 2458446 h 2812407"/>
                <a:gd name="connsiteX6" fmla="*/ 28386 w 524813"/>
                <a:gd name="connsiteY6" fmla="*/ 1261367 h 2812407"/>
                <a:gd name="connsiteX7" fmla="*/ 0 w 524813"/>
                <a:gd name="connsiteY7" fmla="*/ 368778 h 2812407"/>
                <a:gd name="connsiteX8" fmla="*/ 524813 w 524813"/>
                <a:gd name="connsiteY8" fmla="*/ 0 h 281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813" h="2812407">
                  <a:moveTo>
                    <a:pt x="524813" y="0"/>
                  </a:moveTo>
                  <a:lnTo>
                    <a:pt x="524813" y="905830"/>
                  </a:lnTo>
                  <a:lnTo>
                    <a:pt x="524813" y="2458446"/>
                  </a:lnTo>
                  <a:lnTo>
                    <a:pt x="524813" y="2812407"/>
                  </a:lnTo>
                  <a:lnTo>
                    <a:pt x="28386" y="2812407"/>
                  </a:lnTo>
                  <a:lnTo>
                    <a:pt x="28386" y="2458446"/>
                  </a:lnTo>
                  <a:lnTo>
                    <a:pt x="28386" y="1261367"/>
                  </a:lnTo>
                  <a:lnTo>
                    <a:pt x="0" y="368778"/>
                  </a:lnTo>
                  <a:cubicBezTo>
                    <a:pt x="165476" y="215962"/>
                    <a:pt x="359337" y="152816"/>
                    <a:pt x="5248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1C90CABA-95FD-48ED-91F9-11C76C587B29}"/>
                </a:ext>
              </a:extLst>
            </p:cNvPr>
            <p:cNvGrpSpPr/>
            <p:nvPr/>
          </p:nvGrpSpPr>
          <p:grpSpPr>
            <a:xfrm>
              <a:off x="2332809" y="3851253"/>
              <a:ext cx="3391056" cy="905831"/>
              <a:chOff x="2332809" y="1636576"/>
              <a:chExt cx="3391056" cy="905831"/>
            </a:xfrm>
            <a:solidFill>
              <a:schemeClr val="accent3"/>
            </a:solidFill>
          </p:grpSpPr>
          <p:sp>
            <p:nvSpPr>
              <p:cNvPr id="69" name="Freeform 10">
                <a:extLst>
                  <a:ext uri="{FF2B5EF4-FFF2-40B4-BE49-F238E27FC236}">
                    <a16:creationId xmlns="" xmlns:a16="http://schemas.microsoft.com/office/drawing/2014/main" id="{4C338E33-0C4D-4325-B6CD-00B4E1CE5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27CDF696-4934-4DD6-807E-E38FAB0587E4}"/>
                  </a:ext>
                </a:extLst>
              </p:cNvPr>
              <p:cNvGrpSpPr/>
              <p:nvPr/>
            </p:nvGrpSpPr>
            <p:grpSpPr>
              <a:xfrm>
                <a:off x="2332809" y="1830915"/>
                <a:ext cx="2860393" cy="458449"/>
                <a:chOff x="2332809" y="1830915"/>
                <a:chExt cx="2860393" cy="458449"/>
              </a:xfrm>
              <a:grpFill/>
            </p:grpSpPr>
            <p:sp>
              <p:nvSpPr>
                <p:cNvPr id="71" name="Freeform 12">
                  <a:extLst>
                    <a:ext uri="{FF2B5EF4-FFF2-40B4-BE49-F238E27FC236}">
                      <a16:creationId xmlns="" xmlns:a16="http://schemas.microsoft.com/office/drawing/2014/main" id="{3982AEB8-892E-4DAE-A696-FFE7F02CA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2809" y="1830915"/>
                  <a:ext cx="1211967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="" xmlns:a16="http://schemas.microsoft.com/office/drawing/2014/main" id="{583F3965-922B-485E-98D9-9C24958647D4}"/>
                    </a:ext>
                  </a:extLst>
                </p:cNvPr>
                <p:cNvSpPr/>
                <p:nvPr/>
              </p:nvSpPr>
              <p:spPr>
                <a:xfrm>
                  <a:off x="3429000" y="1830915"/>
                  <a:ext cx="1764202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3E592A8-CB73-4B97-A46D-1F8E1FF99A45}"/>
              </a:ext>
            </a:extLst>
          </p:cNvPr>
          <p:cNvGrpSpPr/>
          <p:nvPr/>
        </p:nvGrpSpPr>
        <p:grpSpPr>
          <a:xfrm>
            <a:off x="193179" y="4373203"/>
            <a:ext cx="5250105" cy="2484799"/>
            <a:chOff x="182507" y="4951423"/>
            <a:chExt cx="5541358" cy="2622645"/>
          </a:xfrm>
        </p:grpSpPr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58CCBFEE-650D-4250-A9D6-BA19C7FE1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56" y="5145764"/>
              <a:ext cx="496427" cy="2428304"/>
            </a:xfrm>
            <a:custGeom>
              <a:avLst/>
              <a:gdLst>
                <a:gd name="connsiteX0" fmla="*/ 496427 w 496427"/>
                <a:gd name="connsiteY0" fmla="*/ 0 h 1712238"/>
                <a:gd name="connsiteX1" fmla="*/ 496427 w 496427"/>
                <a:gd name="connsiteY1" fmla="*/ 353962 h 1712238"/>
                <a:gd name="connsiteX2" fmla="*/ 496427 w 496427"/>
                <a:gd name="connsiteY2" fmla="*/ 1358276 h 1712238"/>
                <a:gd name="connsiteX3" fmla="*/ 496427 w 496427"/>
                <a:gd name="connsiteY3" fmla="*/ 1712238 h 1712238"/>
                <a:gd name="connsiteX4" fmla="*/ 0 w 496427"/>
                <a:gd name="connsiteY4" fmla="*/ 1712238 h 1712238"/>
                <a:gd name="connsiteX5" fmla="*/ 0 w 496427"/>
                <a:gd name="connsiteY5" fmla="*/ 1358276 h 1712238"/>
                <a:gd name="connsiteX6" fmla="*/ 0 w 496427"/>
                <a:gd name="connsiteY6" fmla="*/ 812411 h 1712238"/>
                <a:gd name="connsiteX7" fmla="*/ 0 w 496427"/>
                <a:gd name="connsiteY7" fmla="*/ 458449 h 1712238"/>
                <a:gd name="connsiteX0" fmla="*/ 496427 w 496427"/>
                <a:gd name="connsiteY0" fmla="*/ 0 h 1712238"/>
                <a:gd name="connsiteX1" fmla="*/ 496427 w 496427"/>
                <a:gd name="connsiteY1" fmla="*/ 353962 h 1712238"/>
                <a:gd name="connsiteX2" fmla="*/ 496427 w 496427"/>
                <a:gd name="connsiteY2" fmla="*/ 1358276 h 1712238"/>
                <a:gd name="connsiteX3" fmla="*/ 496427 w 496427"/>
                <a:gd name="connsiteY3" fmla="*/ 1712238 h 1712238"/>
                <a:gd name="connsiteX4" fmla="*/ 0 w 496427"/>
                <a:gd name="connsiteY4" fmla="*/ 1712238 h 1712238"/>
                <a:gd name="connsiteX5" fmla="*/ 0 w 496427"/>
                <a:gd name="connsiteY5" fmla="*/ 1358276 h 1712238"/>
                <a:gd name="connsiteX6" fmla="*/ 0 w 496427"/>
                <a:gd name="connsiteY6" fmla="*/ 812411 h 1712238"/>
                <a:gd name="connsiteX7" fmla="*/ 28386 w 496427"/>
                <a:gd name="connsiteY7" fmla="*/ 306327 h 1712238"/>
                <a:gd name="connsiteX8" fmla="*/ 496427 w 496427"/>
                <a:gd name="connsiteY8" fmla="*/ 0 h 17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27" h="1712238">
                  <a:moveTo>
                    <a:pt x="496427" y="0"/>
                  </a:moveTo>
                  <a:lnTo>
                    <a:pt x="496427" y="353962"/>
                  </a:lnTo>
                  <a:lnTo>
                    <a:pt x="496427" y="1358276"/>
                  </a:lnTo>
                  <a:lnTo>
                    <a:pt x="496427" y="1712238"/>
                  </a:lnTo>
                  <a:lnTo>
                    <a:pt x="0" y="1712238"/>
                  </a:lnTo>
                  <a:lnTo>
                    <a:pt x="0" y="1358276"/>
                  </a:lnTo>
                  <a:lnTo>
                    <a:pt x="0" y="812411"/>
                  </a:lnTo>
                  <a:lnTo>
                    <a:pt x="28386" y="306327"/>
                  </a:lnTo>
                  <a:cubicBezTo>
                    <a:pt x="193862" y="153511"/>
                    <a:pt x="330951" y="152816"/>
                    <a:pt x="496427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65E507B1-F61D-4AFF-A346-F652BE8BB971}"/>
                </a:ext>
              </a:extLst>
            </p:cNvPr>
            <p:cNvGrpSpPr/>
            <p:nvPr/>
          </p:nvGrpSpPr>
          <p:grpSpPr>
            <a:xfrm>
              <a:off x="182507" y="4951423"/>
              <a:ext cx="5541358" cy="905831"/>
              <a:chOff x="182507" y="1636576"/>
              <a:chExt cx="5541358" cy="905831"/>
            </a:xfrm>
            <a:solidFill>
              <a:schemeClr val="accent4"/>
            </a:solidFill>
          </p:grpSpPr>
          <p:sp>
            <p:nvSpPr>
              <p:cNvPr id="74" name="Freeform 10">
                <a:extLst>
                  <a:ext uri="{FF2B5EF4-FFF2-40B4-BE49-F238E27FC236}">
                    <a16:creationId xmlns="" xmlns:a16="http://schemas.microsoft.com/office/drawing/2014/main" id="{66B760AB-F4F6-4D2B-A537-FD2967BDF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="" xmlns:a16="http://schemas.microsoft.com/office/drawing/2014/main" id="{44528D23-1071-481B-8DDD-EB2F2B97B89E}"/>
                  </a:ext>
                </a:extLst>
              </p:cNvPr>
              <p:cNvGrpSpPr/>
              <p:nvPr/>
            </p:nvGrpSpPr>
            <p:grpSpPr>
              <a:xfrm>
                <a:off x="182507" y="1830915"/>
                <a:ext cx="5010695" cy="458449"/>
                <a:chOff x="182507" y="1830915"/>
                <a:chExt cx="5010695" cy="458449"/>
              </a:xfrm>
              <a:grpFill/>
            </p:grpSpPr>
            <p:sp>
              <p:nvSpPr>
                <p:cNvPr id="76" name="Freeform 12">
                  <a:extLst>
                    <a:ext uri="{FF2B5EF4-FFF2-40B4-BE49-F238E27FC236}">
                      <a16:creationId xmlns="" xmlns:a16="http://schemas.microsoft.com/office/drawing/2014/main" id="{0DCD3860-D8C4-44F9-B140-3065E089D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07" y="1830915"/>
                  <a:ext cx="1211967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="" xmlns:a16="http://schemas.microsoft.com/office/drawing/2014/main" id="{EFDDE2AD-1142-422A-9406-B59518BDC45A}"/>
                    </a:ext>
                  </a:extLst>
                </p:cNvPr>
                <p:cNvSpPr/>
                <p:nvPr/>
              </p:nvSpPr>
              <p:spPr>
                <a:xfrm>
                  <a:off x="1319154" y="1830915"/>
                  <a:ext cx="3874048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10235AB-95DC-466A-B763-A26A80B02E8B}"/>
              </a:ext>
            </a:extLst>
          </p:cNvPr>
          <p:cNvSpPr txBox="1"/>
          <p:nvPr/>
        </p:nvSpPr>
        <p:spPr>
          <a:xfrm>
            <a:off x="1759975" y="425536"/>
            <a:ext cx="867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 «Депозитария КВП»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E36AC10-9C77-4EF8-AB66-FB9B483AF3FC}"/>
              </a:ext>
            </a:extLst>
          </p:cNvPr>
          <p:cNvGrpSpPr/>
          <p:nvPr/>
        </p:nvGrpSpPr>
        <p:grpSpPr>
          <a:xfrm>
            <a:off x="6051978" y="2572485"/>
            <a:ext cx="5134836" cy="542350"/>
            <a:chOff x="6218020" y="4051107"/>
            <a:chExt cx="5134836" cy="542350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F617B49A-72C2-4F47-8181-A5D4B1315AC0}"/>
                </a:ext>
              </a:extLst>
            </p:cNvPr>
            <p:cNvSpPr txBox="1"/>
            <p:nvPr/>
          </p:nvSpPr>
          <p:spPr>
            <a:xfrm>
              <a:off x="6957404" y="4056674"/>
              <a:ext cx="4395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Аналитические отчеты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EA871A6D-77CD-42AA-A504-A9758D112CF9}"/>
                </a:ext>
              </a:extLst>
            </p:cNvPr>
            <p:cNvGrpSpPr/>
            <p:nvPr/>
          </p:nvGrpSpPr>
          <p:grpSpPr>
            <a:xfrm>
              <a:off x="6218020" y="4051107"/>
              <a:ext cx="542350" cy="542350"/>
              <a:chOff x="6218020" y="4051107"/>
              <a:chExt cx="542350" cy="542350"/>
            </a:xfrm>
          </p:grpSpPr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841AB4B1-6F42-4068-BD6D-B05862502303}"/>
                  </a:ext>
                </a:extLst>
              </p:cNvPr>
              <p:cNvSpPr/>
              <p:nvPr/>
            </p:nvSpPr>
            <p:spPr>
              <a:xfrm>
                <a:off x="6218020" y="4051107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69">
                <a:extLst>
                  <a:ext uri="{FF2B5EF4-FFF2-40B4-BE49-F238E27FC236}">
                    <a16:creationId xmlns="" xmlns:a16="http://schemas.microsoft.com/office/drawing/2014/main" id="{8295649A-8E5D-4663-8E7C-0AA074CA7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7553" y="4222954"/>
                <a:ext cx="223284" cy="198657"/>
              </a:xfrm>
              <a:custGeom>
                <a:avLst/>
                <a:gdLst>
                  <a:gd name="T0" fmla="*/ 11719 w 479"/>
                  <a:gd name="T1" fmla="*/ 55462 h 426"/>
                  <a:gd name="T2" fmla="*/ 11719 w 479"/>
                  <a:gd name="T3" fmla="*/ 55462 h 426"/>
                  <a:gd name="T4" fmla="*/ 203280 w 479"/>
                  <a:gd name="T5" fmla="*/ 55462 h 426"/>
                  <a:gd name="T6" fmla="*/ 203280 w 479"/>
                  <a:gd name="T7" fmla="*/ 47796 h 426"/>
                  <a:gd name="T8" fmla="*/ 159559 w 479"/>
                  <a:gd name="T9" fmla="*/ 35622 h 426"/>
                  <a:gd name="T10" fmla="*/ 151446 w 479"/>
                  <a:gd name="T11" fmla="*/ 35622 h 426"/>
                  <a:gd name="T12" fmla="*/ 151446 w 479"/>
                  <a:gd name="T13" fmla="*/ 0 h 426"/>
                  <a:gd name="T14" fmla="*/ 63553 w 479"/>
                  <a:gd name="T15" fmla="*/ 0 h 426"/>
                  <a:gd name="T16" fmla="*/ 63553 w 479"/>
                  <a:gd name="T17" fmla="*/ 35622 h 426"/>
                  <a:gd name="T18" fmla="*/ 55891 w 479"/>
                  <a:gd name="T19" fmla="*/ 35622 h 426"/>
                  <a:gd name="T20" fmla="*/ 11719 w 479"/>
                  <a:gd name="T21" fmla="*/ 47796 h 426"/>
                  <a:gd name="T22" fmla="*/ 11719 w 479"/>
                  <a:gd name="T23" fmla="*/ 55462 h 426"/>
                  <a:gd name="T24" fmla="*/ 203280 w 479"/>
                  <a:gd name="T25" fmla="*/ 71694 h 426"/>
                  <a:gd name="T26" fmla="*/ 203280 w 479"/>
                  <a:gd name="T27" fmla="*/ 71694 h 426"/>
                  <a:gd name="T28" fmla="*/ 11719 w 479"/>
                  <a:gd name="T29" fmla="*/ 71694 h 426"/>
                  <a:gd name="T30" fmla="*/ 0 w 479"/>
                  <a:gd name="T31" fmla="*/ 83418 h 426"/>
                  <a:gd name="T32" fmla="*/ 0 w 479"/>
                  <a:gd name="T33" fmla="*/ 123549 h 426"/>
                  <a:gd name="T34" fmla="*/ 11719 w 479"/>
                  <a:gd name="T35" fmla="*/ 135273 h 426"/>
                  <a:gd name="T36" fmla="*/ 32002 w 479"/>
                  <a:gd name="T37" fmla="*/ 135273 h 426"/>
                  <a:gd name="T38" fmla="*/ 23889 w 479"/>
                  <a:gd name="T39" fmla="*/ 191636 h 426"/>
                  <a:gd name="T40" fmla="*/ 191561 w 479"/>
                  <a:gd name="T41" fmla="*/ 191636 h 426"/>
                  <a:gd name="T42" fmla="*/ 183447 w 479"/>
                  <a:gd name="T43" fmla="*/ 135273 h 426"/>
                  <a:gd name="T44" fmla="*/ 203280 w 479"/>
                  <a:gd name="T45" fmla="*/ 135273 h 426"/>
                  <a:gd name="T46" fmla="*/ 215449 w 479"/>
                  <a:gd name="T47" fmla="*/ 123549 h 426"/>
                  <a:gd name="T48" fmla="*/ 215449 w 479"/>
                  <a:gd name="T49" fmla="*/ 83418 h 426"/>
                  <a:gd name="T50" fmla="*/ 203280 w 479"/>
                  <a:gd name="T51" fmla="*/ 71694 h 426"/>
                  <a:gd name="T52" fmla="*/ 43721 w 479"/>
                  <a:gd name="T53" fmla="*/ 167738 h 426"/>
                  <a:gd name="T54" fmla="*/ 43721 w 479"/>
                  <a:gd name="T55" fmla="*/ 167738 h 426"/>
                  <a:gd name="T56" fmla="*/ 59496 w 479"/>
                  <a:gd name="T57" fmla="*/ 95593 h 426"/>
                  <a:gd name="T58" fmla="*/ 155502 w 479"/>
                  <a:gd name="T59" fmla="*/ 95593 h 426"/>
                  <a:gd name="T60" fmla="*/ 171728 w 479"/>
                  <a:gd name="T61" fmla="*/ 167738 h 426"/>
                  <a:gd name="T62" fmla="*/ 43721 w 479"/>
                  <a:gd name="T63" fmla="*/ 167738 h 4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9" h="426">
                    <a:moveTo>
                      <a:pt x="26" y="123"/>
                    </a:moveTo>
                    <a:lnTo>
                      <a:pt x="26" y="123"/>
                    </a:lnTo>
                    <a:cubicBezTo>
                      <a:pt x="451" y="123"/>
                      <a:pt x="451" y="123"/>
                      <a:pt x="451" y="123"/>
                    </a:cubicBezTo>
                    <a:cubicBezTo>
                      <a:pt x="460" y="123"/>
                      <a:pt x="460" y="115"/>
                      <a:pt x="451" y="106"/>
                    </a:cubicBezTo>
                    <a:cubicBezTo>
                      <a:pt x="451" y="106"/>
                      <a:pt x="372" y="79"/>
                      <a:pt x="354" y="79"/>
                    </a:cubicBezTo>
                    <a:cubicBezTo>
                      <a:pt x="336" y="79"/>
                      <a:pt x="336" y="79"/>
                      <a:pt x="336" y="79"/>
                    </a:cubicBezTo>
                    <a:cubicBezTo>
                      <a:pt x="336" y="0"/>
                      <a:pt x="336" y="0"/>
                      <a:pt x="33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06" y="79"/>
                      <a:pt x="26" y="106"/>
                      <a:pt x="26" y="106"/>
                    </a:cubicBezTo>
                    <a:cubicBezTo>
                      <a:pt x="17" y="115"/>
                      <a:pt x="17" y="123"/>
                      <a:pt x="26" y="123"/>
                    </a:cubicBezTo>
                    <a:close/>
                    <a:moveTo>
                      <a:pt x="451" y="159"/>
                    </a:moveTo>
                    <a:lnTo>
                      <a:pt x="451" y="159"/>
                    </a:lnTo>
                    <a:cubicBezTo>
                      <a:pt x="26" y="159"/>
                      <a:pt x="26" y="159"/>
                      <a:pt x="26" y="159"/>
                    </a:cubicBezTo>
                    <a:cubicBezTo>
                      <a:pt x="8" y="159"/>
                      <a:pt x="0" y="168"/>
                      <a:pt x="0" y="185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283"/>
                      <a:pt x="8" y="300"/>
                      <a:pt x="26" y="300"/>
                    </a:cubicBezTo>
                    <a:cubicBezTo>
                      <a:pt x="71" y="300"/>
                      <a:pt x="71" y="300"/>
                      <a:pt x="71" y="300"/>
                    </a:cubicBezTo>
                    <a:cubicBezTo>
                      <a:pt x="53" y="425"/>
                      <a:pt x="53" y="425"/>
                      <a:pt x="53" y="425"/>
                    </a:cubicBezTo>
                    <a:cubicBezTo>
                      <a:pt x="425" y="425"/>
                      <a:pt x="425" y="425"/>
                      <a:pt x="425" y="425"/>
                    </a:cubicBezTo>
                    <a:cubicBezTo>
                      <a:pt x="407" y="300"/>
                      <a:pt x="407" y="300"/>
                      <a:pt x="407" y="300"/>
                    </a:cubicBezTo>
                    <a:cubicBezTo>
                      <a:pt x="451" y="300"/>
                      <a:pt x="451" y="300"/>
                      <a:pt x="451" y="300"/>
                    </a:cubicBezTo>
                    <a:cubicBezTo>
                      <a:pt x="469" y="300"/>
                      <a:pt x="478" y="283"/>
                      <a:pt x="478" y="274"/>
                    </a:cubicBezTo>
                    <a:cubicBezTo>
                      <a:pt x="478" y="185"/>
                      <a:pt x="478" y="185"/>
                      <a:pt x="478" y="185"/>
                    </a:cubicBezTo>
                    <a:cubicBezTo>
                      <a:pt x="478" y="168"/>
                      <a:pt x="469" y="159"/>
                      <a:pt x="451" y="159"/>
                    </a:cubicBezTo>
                    <a:close/>
                    <a:moveTo>
                      <a:pt x="97" y="372"/>
                    </a:moveTo>
                    <a:lnTo>
                      <a:pt x="97" y="372"/>
                    </a:lnTo>
                    <a:cubicBezTo>
                      <a:pt x="132" y="212"/>
                      <a:pt x="132" y="212"/>
                      <a:pt x="132" y="212"/>
                    </a:cubicBezTo>
                    <a:cubicBezTo>
                      <a:pt x="345" y="212"/>
                      <a:pt x="345" y="212"/>
                      <a:pt x="345" y="212"/>
                    </a:cubicBezTo>
                    <a:cubicBezTo>
                      <a:pt x="381" y="372"/>
                      <a:pt x="381" y="372"/>
                      <a:pt x="381" y="372"/>
                    </a:cubicBezTo>
                    <a:lnTo>
                      <a:pt x="97" y="3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409BA9A-4C32-4FE5-A503-FAD23F2EF26E}"/>
              </a:ext>
            </a:extLst>
          </p:cNvPr>
          <p:cNvGrpSpPr/>
          <p:nvPr/>
        </p:nvGrpSpPr>
        <p:grpSpPr>
          <a:xfrm>
            <a:off x="6051978" y="1928401"/>
            <a:ext cx="6036927" cy="542350"/>
            <a:chOff x="6218020" y="2941637"/>
            <a:chExt cx="6036927" cy="542350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DD6F6DED-B0C0-4AE7-967C-9EA1482C0816}"/>
                </a:ext>
              </a:extLst>
            </p:cNvPr>
            <p:cNvSpPr txBox="1"/>
            <p:nvPr/>
          </p:nvSpPr>
          <p:spPr>
            <a:xfrm>
              <a:off x="6948634" y="2999612"/>
              <a:ext cx="53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Справочники 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D456CAE-5E21-4DB5-9AEA-5F840F59A3D5}"/>
                </a:ext>
              </a:extLst>
            </p:cNvPr>
            <p:cNvGrpSpPr/>
            <p:nvPr/>
          </p:nvGrpSpPr>
          <p:grpSpPr>
            <a:xfrm>
              <a:off x="6218020" y="2941637"/>
              <a:ext cx="542350" cy="542350"/>
              <a:chOff x="6218020" y="2941637"/>
              <a:chExt cx="542350" cy="542350"/>
            </a:xfrm>
          </p:grpSpPr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715979A7-B49D-4E69-B830-97AD1C8DC1A4}"/>
                  </a:ext>
                </a:extLst>
              </p:cNvPr>
              <p:cNvSpPr/>
              <p:nvPr/>
            </p:nvSpPr>
            <p:spPr>
              <a:xfrm>
                <a:off x="6218020" y="2941637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11">
                <a:extLst>
                  <a:ext uri="{FF2B5EF4-FFF2-40B4-BE49-F238E27FC236}">
                    <a16:creationId xmlns="" xmlns:a16="http://schemas.microsoft.com/office/drawing/2014/main" id="{FE0CE6E2-6BA2-4959-AF12-51AC9B0F6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6285" y="3111842"/>
                <a:ext cx="165821" cy="201940"/>
              </a:xfrm>
              <a:custGeom>
                <a:avLst/>
                <a:gdLst>
                  <a:gd name="T0" fmla="*/ 156272 w 355"/>
                  <a:gd name="T1" fmla="*/ 127033 h 435"/>
                  <a:gd name="T2" fmla="*/ 156272 w 355"/>
                  <a:gd name="T3" fmla="*/ 127033 h 435"/>
                  <a:gd name="T4" fmla="*/ 80394 w 355"/>
                  <a:gd name="T5" fmla="*/ 154863 h 435"/>
                  <a:gd name="T6" fmla="*/ 4065 w 355"/>
                  <a:gd name="T7" fmla="*/ 127033 h 435"/>
                  <a:gd name="T8" fmla="*/ 0 w 355"/>
                  <a:gd name="T9" fmla="*/ 127033 h 435"/>
                  <a:gd name="T10" fmla="*/ 0 w 355"/>
                  <a:gd name="T11" fmla="*/ 150823 h 435"/>
                  <a:gd name="T12" fmla="*/ 80394 w 355"/>
                  <a:gd name="T13" fmla="*/ 194813 h 435"/>
                  <a:gd name="T14" fmla="*/ 159885 w 355"/>
                  <a:gd name="T15" fmla="*/ 150823 h 435"/>
                  <a:gd name="T16" fmla="*/ 159885 w 355"/>
                  <a:gd name="T17" fmla="*/ 127033 h 435"/>
                  <a:gd name="T18" fmla="*/ 156272 w 355"/>
                  <a:gd name="T19" fmla="*/ 127033 h 435"/>
                  <a:gd name="T20" fmla="*/ 156272 w 355"/>
                  <a:gd name="T21" fmla="*/ 71821 h 435"/>
                  <a:gd name="T22" fmla="*/ 156272 w 355"/>
                  <a:gd name="T23" fmla="*/ 71821 h 435"/>
                  <a:gd name="T24" fmla="*/ 80394 w 355"/>
                  <a:gd name="T25" fmla="*/ 95611 h 435"/>
                  <a:gd name="T26" fmla="*/ 4065 w 355"/>
                  <a:gd name="T27" fmla="*/ 71821 h 435"/>
                  <a:gd name="T28" fmla="*/ 0 w 355"/>
                  <a:gd name="T29" fmla="*/ 71821 h 435"/>
                  <a:gd name="T30" fmla="*/ 0 w 355"/>
                  <a:gd name="T31" fmla="*/ 99651 h 435"/>
                  <a:gd name="T32" fmla="*/ 80394 w 355"/>
                  <a:gd name="T33" fmla="*/ 131072 h 435"/>
                  <a:gd name="T34" fmla="*/ 159885 w 355"/>
                  <a:gd name="T35" fmla="*/ 99651 h 435"/>
                  <a:gd name="T36" fmla="*/ 159885 w 355"/>
                  <a:gd name="T37" fmla="*/ 71821 h 435"/>
                  <a:gd name="T38" fmla="*/ 156272 w 355"/>
                  <a:gd name="T39" fmla="*/ 71821 h 435"/>
                  <a:gd name="T40" fmla="*/ 80394 w 355"/>
                  <a:gd name="T41" fmla="*/ 0 h 435"/>
                  <a:gd name="T42" fmla="*/ 80394 w 355"/>
                  <a:gd name="T43" fmla="*/ 0 h 435"/>
                  <a:gd name="T44" fmla="*/ 0 w 355"/>
                  <a:gd name="T45" fmla="*/ 27830 h 435"/>
                  <a:gd name="T46" fmla="*/ 0 w 355"/>
                  <a:gd name="T47" fmla="*/ 43541 h 435"/>
                  <a:gd name="T48" fmla="*/ 80394 w 355"/>
                  <a:gd name="T49" fmla="*/ 71821 h 435"/>
                  <a:gd name="T50" fmla="*/ 159885 w 355"/>
                  <a:gd name="T51" fmla="*/ 43541 h 435"/>
                  <a:gd name="T52" fmla="*/ 159885 w 355"/>
                  <a:gd name="T53" fmla="*/ 27830 h 435"/>
                  <a:gd name="T54" fmla="*/ 80394 w 355"/>
                  <a:gd name="T55" fmla="*/ 0 h 4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55" h="435">
                    <a:moveTo>
                      <a:pt x="346" y="283"/>
                    </a:moveTo>
                    <a:lnTo>
                      <a:pt x="346" y="283"/>
                    </a:lnTo>
                    <a:cubicBezTo>
                      <a:pt x="328" y="319"/>
                      <a:pt x="257" y="345"/>
                      <a:pt x="178" y="345"/>
                    </a:cubicBezTo>
                    <a:cubicBezTo>
                      <a:pt x="97" y="345"/>
                      <a:pt x="36" y="319"/>
                      <a:pt x="9" y="283"/>
                    </a:cubicBezTo>
                    <a:cubicBezTo>
                      <a:pt x="9" y="275"/>
                      <a:pt x="0" y="283"/>
                      <a:pt x="0" y="283"/>
                    </a:cubicBezTo>
                    <a:cubicBezTo>
                      <a:pt x="0" y="292"/>
                      <a:pt x="0" y="336"/>
                      <a:pt x="0" y="336"/>
                    </a:cubicBezTo>
                    <a:cubicBezTo>
                      <a:pt x="0" y="381"/>
                      <a:pt x="80" y="434"/>
                      <a:pt x="178" y="434"/>
                    </a:cubicBezTo>
                    <a:cubicBezTo>
                      <a:pt x="275" y="434"/>
                      <a:pt x="354" y="381"/>
                      <a:pt x="354" y="336"/>
                    </a:cubicBezTo>
                    <a:cubicBezTo>
                      <a:pt x="354" y="336"/>
                      <a:pt x="354" y="292"/>
                      <a:pt x="354" y="283"/>
                    </a:cubicBezTo>
                    <a:cubicBezTo>
                      <a:pt x="354" y="283"/>
                      <a:pt x="346" y="275"/>
                      <a:pt x="346" y="283"/>
                    </a:cubicBezTo>
                    <a:close/>
                    <a:moveTo>
                      <a:pt x="346" y="160"/>
                    </a:moveTo>
                    <a:lnTo>
                      <a:pt x="346" y="160"/>
                    </a:lnTo>
                    <a:cubicBezTo>
                      <a:pt x="328" y="186"/>
                      <a:pt x="257" y="213"/>
                      <a:pt x="178" y="213"/>
                    </a:cubicBezTo>
                    <a:cubicBezTo>
                      <a:pt x="97" y="213"/>
                      <a:pt x="36" y="186"/>
                      <a:pt x="9" y="160"/>
                    </a:cubicBezTo>
                    <a:cubicBezTo>
                      <a:pt x="9" y="151"/>
                      <a:pt x="0" y="160"/>
                      <a:pt x="0" y="160"/>
                    </a:cubicBezTo>
                    <a:lnTo>
                      <a:pt x="0" y="222"/>
                    </a:lnTo>
                    <a:cubicBezTo>
                      <a:pt x="0" y="257"/>
                      <a:pt x="80" y="292"/>
                      <a:pt x="178" y="292"/>
                    </a:cubicBezTo>
                    <a:cubicBezTo>
                      <a:pt x="275" y="292"/>
                      <a:pt x="354" y="257"/>
                      <a:pt x="354" y="222"/>
                    </a:cubicBezTo>
                    <a:lnTo>
                      <a:pt x="354" y="160"/>
                    </a:lnTo>
                    <a:cubicBezTo>
                      <a:pt x="354" y="160"/>
                      <a:pt x="346" y="151"/>
                      <a:pt x="346" y="160"/>
                    </a:cubicBezTo>
                    <a:close/>
                    <a:moveTo>
                      <a:pt x="178" y="0"/>
                    </a:moveTo>
                    <a:lnTo>
                      <a:pt x="178" y="0"/>
                    </a:lnTo>
                    <a:cubicBezTo>
                      <a:pt x="80" y="0"/>
                      <a:pt x="0" y="26"/>
                      <a:pt x="0" y="6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33"/>
                      <a:pt x="80" y="160"/>
                      <a:pt x="178" y="160"/>
                    </a:cubicBezTo>
                    <a:cubicBezTo>
                      <a:pt x="275" y="160"/>
                      <a:pt x="354" y="133"/>
                      <a:pt x="354" y="97"/>
                    </a:cubicBezTo>
                    <a:cubicBezTo>
                      <a:pt x="354" y="62"/>
                      <a:pt x="354" y="62"/>
                      <a:pt x="354" y="62"/>
                    </a:cubicBezTo>
                    <a:cubicBezTo>
                      <a:pt x="354" y="26"/>
                      <a:pt x="275" y="0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A7E32FD-9231-402B-A315-DE84F98D654D}"/>
              </a:ext>
            </a:extLst>
          </p:cNvPr>
          <p:cNvGrpSpPr/>
          <p:nvPr/>
        </p:nvGrpSpPr>
        <p:grpSpPr>
          <a:xfrm>
            <a:off x="6038531" y="1285099"/>
            <a:ext cx="5757229" cy="584775"/>
            <a:chOff x="6218020" y="1787867"/>
            <a:chExt cx="5757229" cy="584775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C87B3691-023E-44E2-B1AC-1AF1577FB5F1}"/>
                </a:ext>
              </a:extLst>
            </p:cNvPr>
            <p:cNvSpPr txBox="1"/>
            <p:nvPr/>
          </p:nvSpPr>
          <p:spPr>
            <a:xfrm>
              <a:off x="6915799" y="1787867"/>
              <a:ext cx="5059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Персонифицированный учет по накопительным взносам и выданным займам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5B3923E-2593-4EC0-98CF-F235FD68B480}"/>
                </a:ext>
              </a:extLst>
            </p:cNvPr>
            <p:cNvGrpSpPr/>
            <p:nvPr/>
          </p:nvGrpSpPr>
          <p:grpSpPr>
            <a:xfrm>
              <a:off x="6218020" y="1817419"/>
              <a:ext cx="542350" cy="542350"/>
              <a:chOff x="6218020" y="1817419"/>
              <a:chExt cx="542350" cy="542350"/>
            </a:xfrm>
          </p:grpSpPr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8F83F98A-A00B-4FF8-94C8-174635497644}"/>
                  </a:ext>
                </a:extLst>
              </p:cNvPr>
              <p:cNvSpPr/>
              <p:nvPr/>
            </p:nvSpPr>
            <p:spPr>
              <a:xfrm>
                <a:off x="6218020" y="181741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68">
                <a:extLst>
                  <a:ext uri="{FF2B5EF4-FFF2-40B4-BE49-F238E27FC236}">
                    <a16:creationId xmlns="" xmlns:a16="http://schemas.microsoft.com/office/drawing/2014/main" id="{2DD9D7C0-D9E1-4F44-98A8-AEE73777C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3449" y="1989265"/>
                <a:ext cx="231493" cy="198658"/>
              </a:xfrm>
              <a:custGeom>
                <a:avLst/>
                <a:gdLst>
                  <a:gd name="T0" fmla="*/ 7656 w 497"/>
                  <a:gd name="T1" fmla="*/ 111374 h 426"/>
                  <a:gd name="T2" fmla="*/ 7656 w 497"/>
                  <a:gd name="T3" fmla="*/ 111374 h 426"/>
                  <a:gd name="T4" fmla="*/ 23870 w 497"/>
                  <a:gd name="T5" fmla="*/ 115433 h 426"/>
                  <a:gd name="T6" fmla="*/ 36030 w 497"/>
                  <a:gd name="T7" fmla="*/ 95593 h 426"/>
                  <a:gd name="T8" fmla="*/ 11710 w 497"/>
                  <a:gd name="T9" fmla="*/ 91534 h 426"/>
                  <a:gd name="T10" fmla="*/ 0 w 497"/>
                  <a:gd name="T11" fmla="*/ 99651 h 426"/>
                  <a:gd name="T12" fmla="*/ 7656 w 497"/>
                  <a:gd name="T13" fmla="*/ 111374 h 426"/>
                  <a:gd name="T14" fmla="*/ 207173 w 497"/>
                  <a:gd name="T15" fmla="*/ 115433 h 426"/>
                  <a:gd name="T16" fmla="*/ 207173 w 497"/>
                  <a:gd name="T17" fmla="*/ 115433 h 426"/>
                  <a:gd name="T18" fmla="*/ 155380 w 497"/>
                  <a:gd name="T19" fmla="*/ 159622 h 426"/>
                  <a:gd name="T20" fmla="*/ 99533 w 497"/>
                  <a:gd name="T21" fmla="*/ 115433 h 426"/>
                  <a:gd name="T22" fmla="*/ 95480 w 497"/>
                  <a:gd name="T23" fmla="*/ 111374 h 426"/>
                  <a:gd name="T24" fmla="*/ 87373 w 497"/>
                  <a:gd name="T25" fmla="*/ 111374 h 426"/>
                  <a:gd name="T26" fmla="*/ 75663 w 497"/>
                  <a:gd name="T27" fmla="*/ 127607 h 426"/>
                  <a:gd name="T28" fmla="*/ 87373 w 497"/>
                  <a:gd name="T29" fmla="*/ 131665 h 426"/>
                  <a:gd name="T30" fmla="*/ 151777 w 497"/>
                  <a:gd name="T31" fmla="*/ 179462 h 426"/>
                  <a:gd name="T32" fmla="*/ 155380 w 497"/>
                  <a:gd name="T33" fmla="*/ 183520 h 426"/>
                  <a:gd name="T34" fmla="*/ 163487 w 497"/>
                  <a:gd name="T35" fmla="*/ 179462 h 426"/>
                  <a:gd name="T36" fmla="*/ 219333 w 497"/>
                  <a:gd name="T37" fmla="*/ 131665 h 426"/>
                  <a:gd name="T38" fmla="*/ 219333 w 497"/>
                  <a:gd name="T39" fmla="*/ 115433 h 426"/>
                  <a:gd name="T40" fmla="*/ 207173 w 497"/>
                  <a:gd name="T41" fmla="*/ 115433 h 426"/>
                  <a:gd name="T42" fmla="*/ 95480 w 497"/>
                  <a:gd name="T43" fmla="*/ 63578 h 426"/>
                  <a:gd name="T44" fmla="*/ 95480 w 497"/>
                  <a:gd name="T45" fmla="*/ 63578 h 426"/>
                  <a:gd name="T46" fmla="*/ 151777 w 497"/>
                  <a:gd name="T47" fmla="*/ 99651 h 426"/>
                  <a:gd name="T48" fmla="*/ 167540 w 497"/>
                  <a:gd name="T49" fmla="*/ 95593 h 426"/>
                  <a:gd name="T50" fmla="*/ 223387 w 497"/>
                  <a:gd name="T51" fmla="*/ 15782 h 426"/>
                  <a:gd name="T52" fmla="*/ 219333 w 497"/>
                  <a:gd name="T53" fmla="*/ 4058 h 426"/>
                  <a:gd name="T54" fmla="*/ 203570 w 497"/>
                  <a:gd name="T55" fmla="*/ 4058 h 426"/>
                  <a:gd name="T56" fmla="*/ 155380 w 497"/>
                  <a:gd name="T57" fmla="*/ 79811 h 426"/>
                  <a:gd name="T58" fmla="*/ 99533 w 497"/>
                  <a:gd name="T59" fmla="*/ 43738 h 426"/>
                  <a:gd name="T60" fmla="*/ 91426 w 497"/>
                  <a:gd name="T61" fmla="*/ 39680 h 426"/>
                  <a:gd name="T62" fmla="*/ 83770 w 497"/>
                  <a:gd name="T63" fmla="*/ 47796 h 426"/>
                  <a:gd name="T64" fmla="*/ 0 w 497"/>
                  <a:gd name="T65" fmla="*/ 175854 h 426"/>
                  <a:gd name="T66" fmla="*/ 4053 w 497"/>
                  <a:gd name="T67" fmla="*/ 191636 h 426"/>
                  <a:gd name="T68" fmla="*/ 11710 w 497"/>
                  <a:gd name="T69" fmla="*/ 191636 h 426"/>
                  <a:gd name="T70" fmla="*/ 19817 w 497"/>
                  <a:gd name="T71" fmla="*/ 187578 h 426"/>
                  <a:gd name="T72" fmla="*/ 95480 w 497"/>
                  <a:gd name="T73" fmla="*/ 63578 h 4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97" h="426">
                    <a:moveTo>
                      <a:pt x="17" y="247"/>
                    </a:moveTo>
                    <a:lnTo>
                      <a:pt x="17" y="247"/>
                    </a:lnTo>
                    <a:cubicBezTo>
                      <a:pt x="53" y="256"/>
                      <a:pt x="53" y="256"/>
                      <a:pt x="53" y="256"/>
                    </a:cubicBezTo>
                    <a:cubicBezTo>
                      <a:pt x="80" y="212"/>
                      <a:pt x="80" y="212"/>
                      <a:pt x="80" y="212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7" y="203"/>
                      <a:pt x="0" y="212"/>
                      <a:pt x="0" y="221"/>
                    </a:cubicBezTo>
                    <a:cubicBezTo>
                      <a:pt x="0" y="230"/>
                      <a:pt x="9" y="247"/>
                      <a:pt x="17" y="247"/>
                    </a:cubicBezTo>
                    <a:close/>
                    <a:moveTo>
                      <a:pt x="460" y="256"/>
                    </a:moveTo>
                    <a:lnTo>
                      <a:pt x="460" y="256"/>
                    </a:lnTo>
                    <a:cubicBezTo>
                      <a:pt x="345" y="354"/>
                      <a:pt x="345" y="354"/>
                      <a:pt x="345" y="354"/>
                    </a:cubicBezTo>
                    <a:cubicBezTo>
                      <a:pt x="221" y="256"/>
                      <a:pt x="221" y="256"/>
                      <a:pt x="221" y="256"/>
                    </a:cubicBezTo>
                    <a:cubicBezTo>
                      <a:pt x="212" y="247"/>
                      <a:pt x="212" y="247"/>
                      <a:pt x="212" y="247"/>
                    </a:cubicBezTo>
                    <a:cubicBezTo>
                      <a:pt x="194" y="247"/>
                      <a:pt x="194" y="247"/>
                      <a:pt x="194" y="247"/>
                    </a:cubicBezTo>
                    <a:cubicBezTo>
                      <a:pt x="168" y="283"/>
                      <a:pt x="168" y="283"/>
                      <a:pt x="168" y="283"/>
                    </a:cubicBezTo>
                    <a:cubicBezTo>
                      <a:pt x="194" y="292"/>
                      <a:pt x="194" y="292"/>
                      <a:pt x="194" y="292"/>
                    </a:cubicBezTo>
                    <a:cubicBezTo>
                      <a:pt x="337" y="398"/>
                      <a:pt x="337" y="398"/>
                      <a:pt x="337" y="398"/>
                    </a:cubicBezTo>
                    <a:cubicBezTo>
                      <a:pt x="337" y="407"/>
                      <a:pt x="345" y="407"/>
                      <a:pt x="345" y="407"/>
                    </a:cubicBezTo>
                    <a:cubicBezTo>
                      <a:pt x="354" y="407"/>
                      <a:pt x="363" y="407"/>
                      <a:pt x="363" y="398"/>
                    </a:cubicBezTo>
                    <a:cubicBezTo>
                      <a:pt x="487" y="292"/>
                      <a:pt x="487" y="292"/>
                      <a:pt x="487" y="292"/>
                    </a:cubicBezTo>
                    <a:cubicBezTo>
                      <a:pt x="496" y="283"/>
                      <a:pt x="496" y="265"/>
                      <a:pt x="487" y="256"/>
                    </a:cubicBezTo>
                    <a:cubicBezTo>
                      <a:pt x="478" y="247"/>
                      <a:pt x="469" y="247"/>
                      <a:pt x="460" y="256"/>
                    </a:cubicBezTo>
                    <a:close/>
                    <a:moveTo>
                      <a:pt x="212" y="141"/>
                    </a:moveTo>
                    <a:lnTo>
                      <a:pt x="212" y="141"/>
                    </a:lnTo>
                    <a:cubicBezTo>
                      <a:pt x="337" y="221"/>
                      <a:pt x="337" y="221"/>
                      <a:pt x="337" y="221"/>
                    </a:cubicBezTo>
                    <a:cubicBezTo>
                      <a:pt x="345" y="230"/>
                      <a:pt x="363" y="230"/>
                      <a:pt x="372" y="212"/>
                    </a:cubicBezTo>
                    <a:cubicBezTo>
                      <a:pt x="496" y="35"/>
                      <a:pt x="496" y="35"/>
                      <a:pt x="496" y="35"/>
                    </a:cubicBezTo>
                    <a:cubicBezTo>
                      <a:pt x="496" y="26"/>
                      <a:pt x="496" y="9"/>
                      <a:pt x="487" y="9"/>
                    </a:cubicBezTo>
                    <a:cubicBezTo>
                      <a:pt x="478" y="0"/>
                      <a:pt x="460" y="0"/>
                      <a:pt x="452" y="9"/>
                    </a:cubicBezTo>
                    <a:cubicBezTo>
                      <a:pt x="345" y="177"/>
                      <a:pt x="345" y="177"/>
                      <a:pt x="345" y="177"/>
                    </a:cubicBezTo>
                    <a:cubicBezTo>
                      <a:pt x="221" y="97"/>
                      <a:pt x="221" y="97"/>
                      <a:pt x="221" y="97"/>
                    </a:cubicBezTo>
                    <a:cubicBezTo>
                      <a:pt x="212" y="88"/>
                      <a:pt x="212" y="88"/>
                      <a:pt x="203" y="88"/>
                    </a:cubicBezTo>
                    <a:cubicBezTo>
                      <a:pt x="194" y="97"/>
                      <a:pt x="194" y="97"/>
                      <a:pt x="186" y="106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407"/>
                      <a:pt x="0" y="416"/>
                      <a:pt x="9" y="425"/>
                    </a:cubicBezTo>
                    <a:cubicBezTo>
                      <a:pt x="17" y="425"/>
                      <a:pt x="17" y="425"/>
                      <a:pt x="26" y="425"/>
                    </a:cubicBezTo>
                    <a:cubicBezTo>
                      <a:pt x="26" y="425"/>
                      <a:pt x="35" y="425"/>
                      <a:pt x="44" y="416"/>
                    </a:cubicBezTo>
                    <a:lnTo>
                      <a:pt x="212" y="1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6" name="Group 1">
            <a:extLst>
              <a:ext uri="{FF2B5EF4-FFF2-40B4-BE49-F238E27FC236}">
                <a16:creationId xmlns="" xmlns:a16="http://schemas.microsoft.com/office/drawing/2014/main" id="{CF91399B-6B12-4A92-9335-010AF320BDD5}"/>
              </a:ext>
            </a:extLst>
          </p:cNvPr>
          <p:cNvGrpSpPr/>
          <p:nvPr/>
        </p:nvGrpSpPr>
        <p:grpSpPr>
          <a:xfrm>
            <a:off x="2894173" y="5378632"/>
            <a:ext cx="2546665" cy="1479369"/>
            <a:chOff x="3035922" y="1650913"/>
            <a:chExt cx="2687943" cy="1561438"/>
          </a:xfrm>
        </p:grpSpPr>
        <p:sp>
          <p:nvSpPr>
            <p:cNvPr id="108" name="Freeform: Shape 113">
              <a:extLst>
                <a:ext uri="{FF2B5EF4-FFF2-40B4-BE49-F238E27FC236}">
                  <a16:creationId xmlns="" xmlns:a16="http://schemas.microsoft.com/office/drawing/2014/main" id="{FB7D1364-E9A8-4A85-99E1-FE7249987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949" y="1877236"/>
              <a:ext cx="515648" cy="1335115"/>
            </a:xfrm>
            <a:custGeom>
              <a:avLst/>
              <a:gdLst>
                <a:gd name="connsiteX0" fmla="*/ 496427 w 496427"/>
                <a:gd name="connsiteY0" fmla="*/ 0 h 5012748"/>
                <a:gd name="connsiteX1" fmla="*/ 496427 w 496427"/>
                <a:gd name="connsiteY1" fmla="*/ 2329486 h 5012748"/>
                <a:gd name="connsiteX2" fmla="*/ 496427 w 496427"/>
                <a:gd name="connsiteY2" fmla="*/ 4658786 h 5012748"/>
                <a:gd name="connsiteX3" fmla="*/ 496427 w 496427"/>
                <a:gd name="connsiteY3" fmla="*/ 5012748 h 5012748"/>
                <a:gd name="connsiteX4" fmla="*/ 0 w 496427"/>
                <a:gd name="connsiteY4" fmla="*/ 5012748 h 5012748"/>
                <a:gd name="connsiteX5" fmla="*/ 0 w 496427"/>
                <a:gd name="connsiteY5" fmla="*/ 4658786 h 5012748"/>
                <a:gd name="connsiteX6" fmla="*/ 0 w 496427"/>
                <a:gd name="connsiteY6" fmla="*/ 2593533 h 5012748"/>
                <a:gd name="connsiteX7" fmla="*/ 0 w 496427"/>
                <a:gd name="connsiteY7" fmla="*/ 458449 h 5012748"/>
                <a:gd name="connsiteX0" fmla="*/ 510620 w 510620"/>
                <a:gd name="connsiteY0" fmla="*/ 0 h 5012748"/>
                <a:gd name="connsiteX1" fmla="*/ 510620 w 510620"/>
                <a:gd name="connsiteY1" fmla="*/ 2329486 h 5012748"/>
                <a:gd name="connsiteX2" fmla="*/ 510620 w 510620"/>
                <a:gd name="connsiteY2" fmla="*/ 4658786 h 5012748"/>
                <a:gd name="connsiteX3" fmla="*/ 510620 w 510620"/>
                <a:gd name="connsiteY3" fmla="*/ 5012748 h 5012748"/>
                <a:gd name="connsiteX4" fmla="*/ 14193 w 510620"/>
                <a:gd name="connsiteY4" fmla="*/ 5012748 h 5012748"/>
                <a:gd name="connsiteX5" fmla="*/ 14193 w 510620"/>
                <a:gd name="connsiteY5" fmla="*/ 4658786 h 5012748"/>
                <a:gd name="connsiteX6" fmla="*/ 14193 w 510620"/>
                <a:gd name="connsiteY6" fmla="*/ 2593533 h 5012748"/>
                <a:gd name="connsiteX7" fmla="*/ 0 w 510620"/>
                <a:gd name="connsiteY7" fmla="*/ 408010 h 5012748"/>
                <a:gd name="connsiteX8" fmla="*/ 510620 w 510620"/>
                <a:gd name="connsiteY8" fmla="*/ 0 h 5012748"/>
                <a:gd name="connsiteX0" fmla="*/ 520673 w 520673"/>
                <a:gd name="connsiteY0" fmla="*/ 0 h 5012748"/>
                <a:gd name="connsiteX1" fmla="*/ 520673 w 520673"/>
                <a:gd name="connsiteY1" fmla="*/ 2329486 h 5012748"/>
                <a:gd name="connsiteX2" fmla="*/ 520673 w 520673"/>
                <a:gd name="connsiteY2" fmla="*/ 4658786 h 5012748"/>
                <a:gd name="connsiteX3" fmla="*/ 520673 w 520673"/>
                <a:gd name="connsiteY3" fmla="*/ 5012748 h 5012748"/>
                <a:gd name="connsiteX4" fmla="*/ 24246 w 520673"/>
                <a:gd name="connsiteY4" fmla="*/ 5012748 h 5012748"/>
                <a:gd name="connsiteX5" fmla="*/ 24246 w 520673"/>
                <a:gd name="connsiteY5" fmla="*/ 4658786 h 5012748"/>
                <a:gd name="connsiteX6" fmla="*/ 24246 w 520673"/>
                <a:gd name="connsiteY6" fmla="*/ 2593533 h 5012748"/>
                <a:gd name="connsiteX7" fmla="*/ 0 w 520673"/>
                <a:gd name="connsiteY7" fmla="*/ 1500523 h 5012748"/>
                <a:gd name="connsiteX8" fmla="*/ 520673 w 520673"/>
                <a:gd name="connsiteY8" fmla="*/ 0 h 5012748"/>
                <a:gd name="connsiteX0" fmla="*/ 520673 w 520673"/>
                <a:gd name="connsiteY0" fmla="*/ 0 h 5012748"/>
                <a:gd name="connsiteX1" fmla="*/ 520673 w 520673"/>
                <a:gd name="connsiteY1" fmla="*/ 2329486 h 5012748"/>
                <a:gd name="connsiteX2" fmla="*/ 520673 w 520673"/>
                <a:gd name="connsiteY2" fmla="*/ 4658786 h 5012748"/>
                <a:gd name="connsiteX3" fmla="*/ 520673 w 520673"/>
                <a:gd name="connsiteY3" fmla="*/ 5012748 h 5012748"/>
                <a:gd name="connsiteX4" fmla="*/ 24246 w 520673"/>
                <a:gd name="connsiteY4" fmla="*/ 5012748 h 5012748"/>
                <a:gd name="connsiteX5" fmla="*/ 24246 w 520673"/>
                <a:gd name="connsiteY5" fmla="*/ 4658786 h 5012748"/>
                <a:gd name="connsiteX6" fmla="*/ 24246 w 520673"/>
                <a:gd name="connsiteY6" fmla="*/ 2593533 h 5012748"/>
                <a:gd name="connsiteX7" fmla="*/ 0 w 520673"/>
                <a:gd name="connsiteY7" fmla="*/ 1500523 h 5012748"/>
                <a:gd name="connsiteX8" fmla="*/ 520673 w 520673"/>
                <a:gd name="connsiteY8" fmla="*/ 0 h 5012748"/>
                <a:gd name="connsiteX0" fmla="*/ 530726 w 530726"/>
                <a:gd name="connsiteY0" fmla="*/ 0 h 4910325"/>
                <a:gd name="connsiteX1" fmla="*/ 520673 w 530726"/>
                <a:gd name="connsiteY1" fmla="*/ 2227063 h 4910325"/>
                <a:gd name="connsiteX2" fmla="*/ 520673 w 530726"/>
                <a:gd name="connsiteY2" fmla="*/ 4556363 h 4910325"/>
                <a:gd name="connsiteX3" fmla="*/ 520673 w 530726"/>
                <a:gd name="connsiteY3" fmla="*/ 4910325 h 4910325"/>
                <a:gd name="connsiteX4" fmla="*/ 24246 w 530726"/>
                <a:gd name="connsiteY4" fmla="*/ 4910325 h 4910325"/>
                <a:gd name="connsiteX5" fmla="*/ 24246 w 530726"/>
                <a:gd name="connsiteY5" fmla="*/ 4556363 h 4910325"/>
                <a:gd name="connsiteX6" fmla="*/ 24246 w 530726"/>
                <a:gd name="connsiteY6" fmla="*/ 2491110 h 4910325"/>
                <a:gd name="connsiteX7" fmla="*/ 0 w 530726"/>
                <a:gd name="connsiteY7" fmla="*/ 1398100 h 4910325"/>
                <a:gd name="connsiteX8" fmla="*/ 530726 w 530726"/>
                <a:gd name="connsiteY8" fmla="*/ 0 h 4910325"/>
                <a:gd name="connsiteX0" fmla="*/ 515646 w 515646"/>
                <a:gd name="connsiteY0" fmla="*/ 0 h 4910325"/>
                <a:gd name="connsiteX1" fmla="*/ 505593 w 515646"/>
                <a:gd name="connsiteY1" fmla="*/ 2227063 h 4910325"/>
                <a:gd name="connsiteX2" fmla="*/ 505593 w 515646"/>
                <a:gd name="connsiteY2" fmla="*/ 4556363 h 4910325"/>
                <a:gd name="connsiteX3" fmla="*/ 505593 w 515646"/>
                <a:gd name="connsiteY3" fmla="*/ 4910325 h 4910325"/>
                <a:gd name="connsiteX4" fmla="*/ 9166 w 515646"/>
                <a:gd name="connsiteY4" fmla="*/ 4910325 h 4910325"/>
                <a:gd name="connsiteX5" fmla="*/ 9166 w 515646"/>
                <a:gd name="connsiteY5" fmla="*/ 4556363 h 4910325"/>
                <a:gd name="connsiteX6" fmla="*/ 9166 w 515646"/>
                <a:gd name="connsiteY6" fmla="*/ 2491110 h 4910325"/>
                <a:gd name="connsiteX7" fmla="*/ 0 w 515646"/>
                <a:gd name="connsiteY7" fmla="*/ 1398100 h 4910325"/>
                <a:gd name="connsiteX8" fmla="*/ 515646 w 515646"/>
                <a:gd name="connsiteY8" fmla="*/ 0 h 491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646" h="4910325">
                  <a:moveTo>
                    <a:pt x="515646" y="0"/>
                  </a:moveTo>
                  <a:lnTo>
                    <a:pt x="505593" y="2227063"/>
                  </a:lnTo>
                  <a:lnTo>
                    <a:pt x="505593" y="4556363"/>
                  </a:lnTo>
                  <a:lnTo>
                    <a:pt x="505593" y="4910325"/>
                  </a:lnTo>
                  <a:lnTo>
                    <a:pt x="9166" y="4910325"/>
                  </a:lnTo>
                  <a:lnTo>
                    <a:pt x="9166" y="4556363"/>
                  </a:lnTo>
                  <a:lnTo>
                    <a:pt x="9166" y="2491110"/>
                  </a:lnTo>
                  <a:cubicBezTo>
                    <a:pt x="6111" y="2126773"/>
                    <a:pt x="3055" y="1762437"/>
                    <a:pt x="0" y="1398100"/>
                  </a:cubicBezTo>
                  <a:cubicBezTo>
                    <a:pt x="155423" y="1228212"/>
                    <a:pt x="350170" y="152816"/>
                    <a:pt x="515646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109" name="Group 57">
              <a:extLst>
                <a:ext uri="{FF2B5EF4-FFF2-40B4-BE49-F238E27FC236}">
                  <a16:creationId xmlns="" xmlns:a16="http://schemas.microsoft.com/office/drawing/2014/main" id="{46533AE1-6B8C-48C4-A9D6-0803D8DA8135}"/>
                </a:ext>
              </a:extLst>
            </p:cNvPr>
            <p:cNvGrpSpPr/>
            <p:nvPr/>
          </p:nvGrpSpPr>
          <p:grpSpPr>
            <a:xfrm>
              <a:off x="3035922" y="1650913"/>
              <a:ext cx="2687943" cy="905831"/>
              <a:chOff x="3035922" y="1636576"/>
              <a:chExt cx="2687943" cy="905831"/>
            </a:xfrm>
            <a:solidFill>
              <a:schemeClr val="accent1"/>
            </a:solidFill>
          </p:grpSpPr>
          <p:sp>
            <p:nvSpPr>
              <p:cNvPr id="111" name="Freeform 10">
                <a:extLst>
                  <a:ext uri="{FF2B5EF4-FFF2-40B4-BE49-F238E27FC236}">
                    <a16:creationId xmlns="" xmlns:a16="http://schemas.microsoft.com/office/drawing/2014/main" id="{D8505B76-04CC-44E1-9C88-31856DB99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2" name="Group 59">
                <a:extLst>
                  <a:ext uri="{FF2B5EF4-FFF2-40B4-BE49-F238E27FC236}">
                    <a16:creationId xmlns="" xmlns:a16="http://schemas.microsoft.com/office/drawing/2014/main" id="{BF121356-1543-4870-B417-2222808AEFC2}"/>
                  </a:ext>
                </a:extLst>
              </p:cNvPr>
              <p:cNvGrpSpPr/>
              <p:nvPr/>
            </p:nvGrpSpPr>
            <p:grpSpPr>
              <a:xfrm>
                <a:off x="3035922" y="1830915"/>
                <a:ext cx="2157280" cy="458449"/>
                <a:chOff x="3035922" y="1830915"/>
                <a:chExt cx="2157280" cy="458449"/>
              </a:xfrm>
              <a:grpFill/>
            </p:grpSpPr>
            <p:sp>
              <p:nvSpPr>
                <p:cNvPr id="113" name="Freeform 12">
                  <a:extLst>
                    <a:ext uri="{FF2B5EF4-FFF2-40B4-BE49-F238E27FC236}">
                      <a16:creationId xmlns="" xmlns:a16="http://schemas.microsoft.com/office/drawing/2014/main" id="{E25B582A-DC7C-4F86-906E-37D57F905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5922" y="1830915"/>
                  <a:ext cx="1264761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61">
                  <a:extLst>
                    <a:ext uri="{FF2B5EF4-FFF2-40B4-BE49-F238E27FC236}">
                      <a16:creationId xmlns="" xmlns:a16="http://schemas.microsoft.com/office/drawing/2014/main" id="{D32D8BC6-D2EB-4FEA-8D81-6A6736DC5EB9}"/>
                    </a:ext>
                  </a:extLst>
                </p:cNvPr>
                <p:cNvSpPr/>
                <p:nvPr/>
              </p:nvSpPr>
              <p:spPr>
                <a:xfrm>
                  <a:off x="3640737" y="1830915"/>
                  <a:ext cx="1552465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" name="Группа 9"/>
          <p:cNvGrpSpPr/>
          <p:nvPr/>
        </p:nvGrpSpPr>
        <p:grpSpPr>
          <a:xfrm>
            <a:off x="6065425" y="3087274"/>
            <a:ext cx="5512493" cy="649905"/>
            <a:chOff x="6060928" y="5281869"/>
            <a:chExt cx="5512493" cy="649905"/>
          </a:xfrm>
        </p:grpSpPr>
        <p:grpSp>
          <p:nvGrpSpPr>
            <p:cNvPr id="96" name="Group 8">
              <a:extLst>
                <a:ext uri="{FF2B5EF4-FFF2-40B4-BE49-F238E27FC236}">
                  <a16:creationId xmlns="" xmlns:a16="http://schemas.microsoft.com/office/drawing/2014/main" id="{1C5B7FD8-559A-4C09-8FEF-145E799CA97C}"/>
                </a:ext>
              </a:extLst>
            </p:cNvPr>
            <p:cNvGrpSpPr/>
            <p:nvPr/>
          </p:nvGrpSpPr>
          <p:grpSpPr>
            <a:xfrm>
              <a:off x="6060928" y="5281869"/>
              <a:ext cx="5512493" cy="649905"/>
              <a:chOff x="6218020" y="5038274"/>
              <a:chExt cx="5512493" cy="649905"/>
            </a:xfrm>
          </p:grpSpPr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59494E71-391D-4ED5-A82D-C017362B5FCB}"/>
                  </a:ext>
                </a:extLst>
              </p:cNvPr>
              <p:cNvSpPr txBox="1"/>
              <p:nvPr/>
            </p:nvSpPr>
            <p:spPr>
              <a:xfrm>
                <a:off x="6957404" y="5038274"/>
                <a:ext cx="47731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Обмен информации с расчетными </a:t>
                </a:r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отделами организаций 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val 102">
                <a:extLst>
                  <a:ext uri="{FF2B5EF4-FFF2-40B4-BE49-F238E27FC236}">
                    <a16:creationId xmlns="" xmlns:a16="http://schemas.microsoft.com/office/drawing/2014/main" id="{6602C1D7-23C2-42B1-8E64-003156D83680}"/>
                  </a:ext>
                </a:extLst>
              </p:cNvPr>
              <p:cNvSpPr/>
              <p:nvPr/>
            </p:nvSpPr>
            <p:spPr>
              <a:xfrm>
                <a:off x="6218020" y="514582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xmlns="" id="{CA00402A-EEEA-42D3-90BB-7E49C5A98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4244" y="5559210"/>
              <a:ext cx="192319" cy="190703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78" name="Group 8">
            <a:extLst>
              <a:ext uri="{FF2B5EF4-FFF2-40B4-BE49-F238E27FC236}">
                <a16:creationId xmlns="" xmlns:a16="http://schemas.microsoft.com/office/drawing/2014/main" id="{1C5B7FD8-559A-4C09-8FEF-145E799CA97C}"/>
              </a:ext>
            </a:extLst>
          </p:cNvPr>
          <p:cNvGrpSpPr/>
          <p:nvPr/>
        </p:nvGrpSpPr>
        <p:grpSpPr>
          <a:xfrm>
            <a:off x="6092319" y="5087253"/>
            <a:ext cx="5485599" cy="584775"/>
            <a:chOff x="6218020" y="5143417"/>
            <a:chExt cx="5485599" cy="584775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9494E71-391D-4ED5-A82D-C017362B5FCB}"/>
                </a:ext>
              </a:extLst>
            </p:cNvPr>
            <p:cNvSpPr txBox="1"/>
            <p:nvPr/>
          </p:nvSpPr>
          <p:spPr>
            <a:xfrm>
              <a:off x="6939802" y="5143417"/>
              <a:ext cx="4763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Электронная </a:t>
              </a: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очередь по обслуживанию посетителей КВП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" name="Group 15">
              <a:extLst>
                <a:ext uri="{FF2B5EF4-FFF2-40B4-BE49-F238E27FC236}">
                  <a16:creationId xmlns="" xmlns:a16="http://schemas.microsoft.com/office/drawing/2014/main" id="{BD3E5AA2-D4B7-404F-8A90-61D0106B88FD}"/>
                </a:ext>
              </a:extLst>
            </p:cNvPr>
            <p:cNvGrpSpPr/>
            <p:nvPr/>
          </p:nvGrpSpPr>
          <p:grpSpPr>
            <a:xfrm>
              <a:off x="6218020" y="5145829"/>
              <a:ext cx="542350" cy="542350"/>
              <a:chOff x="6218020" y="5145829"/>
              <a:chExt cx="542350" cy="542350"/>
            </a:xfrm>
          </p:grpSpPr>
          <p:sp>
            <p:nvSpPr>
              <p:cNvPr id="83" name="Oval 102">
                <a:extLst>
                  <a:ext uri="{FF2B5EF4-FFF2-40B4-BE49-F238E27FC236}">
                    <a16:creationId xmlns="" xmlns:a16="http://schemas.microsoft.com/office/drawing/2014/main" id="{6602C1D7-23C2-42B1-8E64-003156D83680}"/>
                  </a:ext>
                </a:extLst>
              </p:cNvPr>
              <p:cNvSpPr/>
              <p:nvPr/>
            </p:nvSpPr>
            <p:spPr>
              <a:xfrm>
                <a:off x="6218020" y="514582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29">
                <a:extLst>
                  <a:ext uri="{FF2B5EF4-FFF2-40B4-BE49-F238E27FC236}">
                    <a16:creationId xmlns="" xmlns:a16="http://schemas.microsoft.com/office/drawing/2014/main" id="{B67C39FB-A817-4130-B6EB-94EB9C75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5762" y="5310288"/>
                <a:ext cx="206866" cy="213433"/>
              </a:xfrm>
              <a:custGeom>
                <a:avLst/>
                <a:gdLst>
                  <a:gd name="T0" fmla="*/ 111726 w 444"/>
                  <a:gd name="T1" fmla="*/ 150538 h 462"/>
                  <a:gd name="T2" fmla="*/ 111726 w 444"/>
                  <a:gd name="T3" fmla="*/ 150538 h 462"/>
                  <a:gd name="T4" fmla="*/ 144162 w 444"/>
                  <a:gd name="T5" fmla="*/ 114802 h 462"/>
                  <a:gd name="T6" fmla="*/ 199574 w 444"/>
                  <a:gd name="T7" fmla="*/ 31716 h 462"/>
                  <a:gd name="T8" fmla="*/ 191916 w 444"/>
                  <a:gd name="T9" fmla="*/ 23675 h 462"/>
                  <a:gd name="T10" fmla="*/ 155875 w 444"/>
                  <a:gd name="T11" fmla="*/ 23675 h 462"/>
                  <a:gd name="T12" fmla="*/ 100013 w 444"/>
                  <a:gd name="T13" fmla="*/ 0 h 462"/>
                  <a:gd name="T14" fmla="*/ 44150 w 444"/>
                  <a:gd name="T15" fmla="*/ 23675 h 462"/>
                  <a:gd name="T16" fmla="*/ 8109 w 444"/>
                  <a:gd name="T17" fmla="*/ 23675 h 462"/>
                  <a:gd name="T18" fmla="*/ 0 w 444"/>
                  <a:gd name="T19" fmla="*/ 31716 h 462"/>
                  <a:gd name="T20" fmla="*/ 55863 w 444"/>
                  <a:gd name="T21" fmla="*/ 114802 h 462"/>
                  <a:gd name="T22" fmla="*/ 87849 w 444"/>
                  <a:gd name="T23" fmla="*/ 150538 h 462"/>
                  <a:gd name="T24" fmla="*/ 87849 w 444"/>
                  <a:gd name="T25" fmla="*/ 166172 h 462"/>
                  <a:gd name="T26" fmla="*/ 48204 w 444"/>
                  <a:gd name="T27" fmla="*/ 185827 h 462"/>
                  <a:gd name="T28" fmla="*/ 100013 w 444"/>
                  <a:gd name="T29" fmla="*/ 205928 h 462"/>
                  <a:gd name="T30" fmla="*/ 147766 w 444"/>
                  <a:gd name="T31" fmla="*/ 185827 h 462"/>
                  <a:gd name="T32" fmla="*/ 111726 w 444"/>
                  <a:gd name="T33" fmla="*/ 166172 h 462"/>
                  <a:gd name="T34" fmla="*/ 111726 w 444"/>
                  <a:gd name="T35" fmla="*/ 150538 h 462"/>
                  <a:gd name="T36" fmla="*/ 144162 w 444"/>
                  <a:gd name="T37" fmla="*/ 94700 h 462"/>
                  <a:gd name="T38" fmla="*/ 144162 w 444"/>
                  <a:gd name="T39" fmla="*/ 94700 h 462"/>
                  <a:gd name="T40" fmla="*/ 155875 w 444"/>
                  <a:gd name="T41" fmla="*/ 39756 h 462"/>
                  <a:gd name="T42" fmla="*/ 183807 w 444"/>
                  <a:gd name="T43" fmla="*/ 39756 h 462"/>
                  <a:gd name="T44" fmla="*/ 144162 w 444"/>
                  <a:gd name="T45" fmla="*/ 94700 h 462"/>
                  <a:gd name="T46" fmla="*/ 100013 w 444"/>
                  <a:gd name="T47" fmla="*/ 16081 h 462"/>
                  <a:gd name="T48" fmla="*/ 100013 w 444"/>
                  <a:gd name="T49" fmla="*/ 16081 h 462"/>
                  <a:gd name="T50" fmla="*/ 144162 w 444"/>
                  <a:gd name="T51" fmla="*/ 31716 h 462"/>
                  <a:gd name="T52" fmla="*/ 100013 w 444"/>
                  <a:gd name="T53" fmla="*/ 51370 h 462"/>
                  <a:gd name="T54" fmla="*/ 55863 w 444"/>
                  <a:gd name="T55" fmla="*/ 31716 h 462"/>
                  <a:gd name="T56" fmla="*/ 100013 w 444"/>
                  <a:gd name="T57" fmla="*/ 16081 h 462"/>
                  <a:gd name="T58" fmla="*/ 16218 w 444"/>
                  <a:gd name="T59" fmla="*/ 39756 h 462"/>
                  <a:gd name="T60" fmla="*/ 16218 w 444"/>
                  <a:gd name="T61" fmla="*/ 39756 h 462"/>
                  <a:gd name="T62" fmla="*/ 44150 w 444"/>
                  <a:gd name="T63" fmla="*/ 39756 h 462"/>
                  <a:gd name="T64" fmla="*/ 55863 w 444"/>
                  <a:gd name="T65" fmla="*/ 94700 h 462"/>
                  <a:gd name="T66" fmla="*/ 16218 w 444"/>
                  <a:gd name="T67" fmla="*/ 3975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6" name="Group 8">
            <a:extLst>
              <a:ext uri="{FF2B5EF4-FFF2-40B4-BE49-F238E27FC236}">
                <a16:creationId xmlns="" xmlns:a16="http://schemas.microsoft.com/office/drawing/2014/main" id="{1C5B7FD8-559A-4C09-8FEF-145E799CA97C}"/>
              </a:ext>
            </a:extLst>
          </p:cNvPr>
          <p:cNvGrpSpPr/>
          <p:nvPr/>
        </p:nvGrpSpPr>
        <p:grpSpPr>
          <a:xfrm>
            <a:off x="6098795" y="3832318"/>
            <a:ext cx="5523050" cy="542350"/>
            <a:chOff x="6218020" y="5145829"/>
            <a:chExt cx="5523050" cy="542350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59494E71-391D-4ED5-A82D-C017362B5FCB}"/>
                </a:ext>
              </a:extLst>
            </p:cNvPr>
            <p:cNvSpPr txBox="1"/>
            <p:nvPr/>
          </p:nvSpPr>
          <p:spPr>
            <a:xfrm>
              <a:off x="6939802" y="5219617"/>
              <a:ext cx="4801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Обмен информацией с банком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9" name="Group 15">
              <a:extLst>
                <a:ext uri="{FF2B5EF4-FFF2-40B4-BE49-F238E27FC236}">
                  <a16:creationId xmlns="" xmlns:a16="http://schemas.microsoft.com/office/drawing/2014/main" id="{BD3E5AA2-D4B7-404F-8A90-61D0106B88FD}"/>
                </a:ext>
              </a:extLst>
            </p:cNvPr>
            <p:cNvGrpSpPr/>
            <p:nvPr/>
          </p:nvGrpSpPr>
          <p:grpSpPr>
            <a:xfrm>
              <a:off x="6218020" y="5145829"/>
              <a:ext cx="542350" cy="542350"/>
              <a:chOff x="6218020" y="5145829"/>
              <a:chExt cx="542350" cy="542350"/>
            </a:xfrm>
          </p:grpSpPr>
          <p:sp>
            <p:nvSpPr>
              <p:cNvPr id="91" name="Oval 102">
                <a:extLst>
                  <a:ext uri="{FF2B5EF4-FFF2-40B4-BE49-F238E27FC236}">
                    <a16:creationId xmlns="" xmlns:a16="http://schemas.microsoft.com/office/drawing/2014/main" id="{6602C1D7-23C2-42B1-8E64-003156D83680}"/>
                  </a:ext>
                </a:extLst>
              </p:cNvPr>
              <p:cNvSpPr/>
              <p:nvPr/>
            </p:nvSpPr>
            <p:spPr>
              <a:xfrm>
                <a:off x="6218020" y="514582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29">
                <a:extLst>
                  <a:ext uri="{FF2B5EF4-FFF2-40B4-BE49-F238E27FC236}">
                    <a16:creationId xmlns="" xmlns:a16="http://schemas.microsoft.com/office/drawing/2014/main" id="{B67C39FB-A817-4130-B6EB-94EB9C75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5762" y="5310288"/>
                <a:ext cx="206866" cy="213433"/>
              </a:xfrm>
              <a:custGeom>
                <a:avLst/>
                <a:gdLst>
                  <a:gd name="T0" fmla="*/ 111726 w 444"/>
                  <a:gd name="T1" fmla="*/ 150538 h 462"/>
                  <a:gd name="T2" fmla="*/ 111726 w 444"/>
                  <a:gd name="T3" fmla="*/ 150538 h 462"/>
                  <a:gd name="T4" fmla="*/ 144162 w 444"/>
                  <a:gd name="T5" fmla="*/ 114802 h 462"/>
                  <a:gd name="T6" fmla="*/ 199574 w 444"/>
                  <a:gd name="T7" fmla="*/ 31716 h 462"/>
                  <a:gd name="T8" fmla="*/ 191916 w 444"/>
                  <a:gd name="T9" fmla="*/ 23675 h 462"/>
                  <a:gd name="T10" fmla="*/ 155875 w 444"/>
                  <a:gd name="T11" fmla="*/ 23675 h 462"/>
                  <a:gd name="T12" fmla="*/ 100013 w 444"/>
                  <a:gd name="T13" fmla="*/ 0 h 462"/>
                  <a:gd name="T14" fmla="*/ 44150 w 444"/>
                  <a:gd name="T15" fmla="*/ 23675 h 462"/>
                  <a:gd name="T16" fmla="*/ 8109 w 444"/>
                  <a:gd name="T17" fmla="*/ 23675 h 462"/>
                  <a:gd name="T18" fmla="*/ 0 w 444"/>
                  <a:gd name="T19" fmla="*/ 31716 h 462"/>
                  <a:gd name="T20" fmla="*/ 55863 w 444"/>
                  <a:gd name="T21" fmla="*/ 114802 h 462"/>
                  <a:gd name="T22" fmla="*/ 87849 w 444"/>
                  <a:gd name="T23" fmla="*/ 150538 h 462"/>
                  <a:gd name="T24" fmla="*/ 87849 w 444"/>
                  <a:gd name="T25" fmla="*/ 166172 h 462"/>
                  <a:gd name="T26" fmla="*/ 48204 w 444"/>
                  <a:gd name="T27" fmla="*/ 185827 h 462"/>
                  <a:gd name="T28" fmla="*/ 100013 w 444"/>
                  <a:gd name="T29" fmla="*/ 205928 h 462"/>
                  <a:gd name="T30" fmla="*/ 147766 w 444"/>
                  <a:gd name="T31" fmla="*/ 185827 h 462"/>
                  <a:gd name="T32" fmla="*/ 111726 w 444"/>
                  <a:gd name="T33" fmla="*/ 166172 h 462"/>
                  <a:gd name="T34" fmla="*/ 111726 w 444"/>
                  <a:gd name="T35" fmla="*/ 150538 h 462"/>
                  <a:gd name="T36" fmla="*/ 144162 w 444"/>
                  <a:gd name="T37" fmla="*/ 94700 h 462"/>
                  <a:gd name="T38" fmla="*/ 144162 w 444"/>
                  <a:gd name="T39" fmla="*/ 94700 h 462"/>
                  <a:gd name="T40" fmla="*/ 155875 w 444"/>
                  <a:gd name="T41" fmla="*/ 39756 h 462"/>
                  <a:gd name="T42" fmla="*/ 183807 w 444"/>
                  <a:gd name="T43" fmla="*/ 39756 h 462"/>
                  <a:gd name="T44" fmla="*/ 144162 w 444"/>
                  <a:gd name="T45" fmla="*/ 94700 h 462"/>
                  <a:gd name="T46" fmla="*/ 100013 w 444"/>
                  <a:gd name="T47" fmla="*/ 16081 h 462"/>
                  <a:gd name="T48" fmla="*/ 100013 w 444"/>
                  <a:gd name="T49" fmla="*/ 16081 h 462"/>
                  <a:gd name="T50" fmla="*/ 144162 w 444"/>
                  <a:gd name="T51" fmla="*/ 31716 h 462"/>
                  <a:gd name="T52" fmla="*/ 100013 w 444"/>
                  <a:gd name="T53" fmla="*/ 51370 h 462"/>
                  <a:gd name="T54" fmla="*/ 55863 w 444"/>
                  <a:gd name="T55" fmla="*/ 31716 h 462"/>
                  <a:gd name="T56" fmla="*/ 100013 w 444"/>
                  <a:gd name="T57" fmla="*/ 16081 h 462"/>
                  <a:gd name="T58" fmla="*/ 16218 w 444"/>
                  <a:gd name="T59" fmla="*/ 39756 h 462"/>
                  <a:gd name="T60" fmla="*/ 16218 w 444"/>
                  <a:gd name="T61" fmla="*/ 39756 h 462"/>
                  <a:gd name="T62" fmla="*/ 44150 w 444"/>
                  <a:gd name="T63" fmla="*/ 39756 h 462"/>
                  <a:gd name="T64" fmla="*/ 55863 w 444"/>
                  <a:gd name="T65" fmla="*/ 94700 h 462"/>
                  <a:gd name="T66" fmla="*/ 16218 w 444"/>
                  <a:gd name="T67" fmla="*/ 3975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083355" y="5737025"/>
            <a:ext cx="6049572" cy="542350"/>
            <a:chOff x="6083355" y="5737025"/>
            <a:chExt cx="6049572" cy="54235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083355" y="5737025"/>
              <a:ext cx="6049572" cy="542350"/>
              <a:chOff x="6083355" y="5737025"/>
              <a:chExt cx="6049572" cy="542350"/>
            </a:xfrm>
          </p:grpSpPr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DD6F6DED-B0C0-4AE7-967C-9EA1482C0816}"/>
                  </a:ext>
                </a:extLst>
              </p:cNvPr>
              <p:cNvSpPr txBox="1"/>
              <p:nvPr/>
            </p:nvSpPr>
            <p:spPr>
              <a:xfrm>
                <a:off x="6826614" y="5759711"/>
                <a:ext cx="530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«Личный кабинет КВП» на сайте ППО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val 96">
                <a:extLst>
                  <a:ext uri="{FF2B5EF4-FFF2-40B4-BE49-F238E27FC236}">
                    <a16:creationId xmlns="" xmlns:a16="http://schemas.microsoft.com/office/drawing/2014/main" id="{841AB4B1-6F42-4068-BD6D-B05862502303}"/>
                  </a:ext>
                </a:extLst>
              </p:cNvPr>
              <p:cNvSpPr/>
              <p:nvPr/>
            </p:nvSpPr>
            <p:spPr>
              <a:xfrm>
                <a:off x="6083355" y="5737025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Freeform 69">
              <a:extLst>
                <a:ext uri="{FF2B5EF4-FFF2-40B4-BE49-F238E27FC236}">
                  <a16:creationId xmlns="" xmlns:a16="http://schemas.microsoft.com/office/drawing/2014/main" id="{8295649A-8E5D-4663-8E7C-0AA074CA7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888" y="5908872"/>
              <a:ext cx="223284" cy="198657"/>
            </a:xfrm>
            <a:custGeom>
              <a:avLst/>
              <a:gdLst>
                <a:gd name="T0" fmla="*/ 11719 w 479"/>
                <a:gd name="T1" fmla="*/ 55462 h 426"/>
                <a:gd name="T2" fmla="*/ 11719 w 479"/>
                <a:gd name="T3" fmla="*/ 55462 h 426"/>
                <a:gd name="T4" fmla="*/ 203280 w 479"/>
                <a:gd name="T5" fmla="*/ 55462 h 426"/>
                <a:gd name="T6" fmla="*/ 203280 w 479"/>
                <a:gd name="T7" fmla="*/ 47796 h 426"/>
                <a:gd name="T8" fmla="*/ 159559 w 479"/>
                <a:gd name="T9" fmla="*/ 35622 h 426"/>
                <a:gd name="T10" fmla="*/ 151446 w 479"/>
                <a:gd name="T11" fmla="*/ 35622 h 426"/>
                <a:gd name="T12" fmla="*/ 151446 w 479"/>
                <a:gd name="T13" fmla="*/ 0 h 426"/>
                <a:gd name="T14" fmla="*/ 63553 w 479"/>
                <a:gd name="T15" fmla="*/ 0 h 426"/>
                <a:gd name="T16" fmla="*/ 63553 w 479"/>
                <a:gd name="T17" fmla="*/ 35622 h 426"/>
                <a:gd name="T18" fmla="*/ 55891 w 479"/>
                <a:gd name="T19" fmla="*/ 35622 h 426"/>
                <a:gd name="T20" fmla="*/ 11719 w 479"/>
                <a:gd name="T21" fmla="*/ 47796 h 426"/>
                <a:gd name="T22" fmla="*/ 11719 w 479"/>
                <a:gd name="T23" fmla="*/ 55462 h 426"/>
                <a:gd name="T24" fmla="*/ 203280 w 479"/>
                <a:gd name="T25" fmla="*/ 71694 h 426"/>
                <a:gd name="T26" fmla="*/ 203280 w 479"/>
                <a:gd name="T27" fmla="*/ 71694 h 426"/>
                <a:gd name="T28" fmla="*/ 11719 w 479"/>
                <a:gd name="T29" fmla="*/ 71694 h 426"/>
                <a:gd name="T30" fmla="*/ 0 w 479"/>
                <a:gd name="T31" fmla="*/ 83418 h 426"/>
                <a:gd name="T32" fmla="*/ 0 w 479"/>
                <a:gd name="T33" fmla="*/ 123549 h 426"/>
                <a:gd name="T34" fmla="*/ 11719 w 479"/>
                <a:gd name="T35" fmla="*/ 135273 h 426"/>
                <a:gd name="T36" fmla="*/ 32002 w 479"/>
                <a:gd name="T37" fmla="*/ 135273 h 426"/>
                <a:gd name="T38" fmla="*/ 23889 w 479"/>
                <a:gd name="T39" fmla="*/ 191636 h 426"/>
                <a:gd name="T40" fmla="*/ 191561 w 479"/>
                <a:gd name="T41" fmla="*/ 191636 h 426"/>
                <a:gd name="T42" fmla="*/ 183447 w 479"/>
                <a:gd name="T43" fmla="*/ 135273 h 426"/>
                <a:gd name="T44" fmla="*/ 203280 w 479"/>
                <a:gd name="T45" fmla="*/ 135273 h 426"/>
                <a:gd name="T46" fmla="*/ 215449 w 479"/>
                <a:gd name="T47" fmla="*/ 123549 h 426"/>
                <a:gd name="T48" fmla="*/ 215449 w 479"/>
                <a:gd name="T49" fmla="*/ 83418 h 426"/>
                <a:gd name="T50" fmla="*/ 203280 w 479"/>
                <a:gd name="T51" fmla="*/ 71694 h 426"/>
                <a:gd name="T52" fmla="*/ 43721 w 479"/>
                <a:gd name="T53" fmla="*/ 167738 h 426"/>
                <a:gd name="T54" fmla="*/ 43721 w 479"/>
                <a:gd name="T55" fmla="*/ 167738 h 426"/>
                <a:gd name="T56" fmla="*/ 59496 w 479"/>
                <a:gd name="T57" fmla="*/ 95593 h 426"/>
                <a:gd name="T58" fmla="*/ 155502 w 479"/>
                <a:gd name="T59" fmla="*/ 95593 h 426"/>
                <a:gd name="T60" fmla="*/ 171728 w 479"/>
                <a:gd name="T61" fmla="*/ 167738 h 426"/>
                <a:gd name="T62" fmla="*/ 43721 w 479"/>
                <a:gd name="T63" fmla="*/ 167738 h 4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9" h="426">
                  <a:moveTo>
                    <a:pt x="26" y="123"/>
                  </a:moveTo>
                  <a:lnTo>
                    <a:pt x="26" y="123"/>
                  </a:lnTo>
                  <a:cubicBezTo>
                    <a:pt x="451" y="123"/>
                    <a:pt x="451" y="123"/>
                    <a:pt x="451" y="123"/>
                  </a:cubicBezTo>
                  <a:cubicBezTo>
                    <a:pt x="460" y="123"/>
                    <a:pt x="460" y="115"/>
                    <a:pt x="451" y="106"/>
                  </a:cubicBezTo>
                  <a:cubicBezTo>
                    <a:pt x="451" y="106"/>
                    <a:pt x="372" y="79"/>
                    <a:pt x="354" y="79"/>
                  </a:cubicBezTo>
                  <a:cubicBezTo>
                    <a:pt x="336" y="79"/>
                    <a:pt x="336" y="79"/>
                    <a:pt x="336" y="79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06" y="79"/>
                    <a:pt x="26" y="106"/>
                    <a:pt x="26" y="106"/>
                  </a:cubicBezTo>
                  <a:cubicBezTo>
                    <a:pt x="17" y="115"/>
                    <a:pt x="17" y="123"/>
                    <a:pt x="26" y="123"/>
                  </a:cubicBezTo>
                  <a:close/>
                  <a:moveTo>
                    <a:pt x="451" y="159"/>
                  </a:moveTo>
                  <a:lnTo>
                    <a:pt x="451" y="159"/>
                  </a:lnTo>
                  <a:cubicBezTo>
                    <a:pt x="26" y="159"/>
                    <a:pt x="26" y="159"/>
                    <a:pt x="26" y="159"/>
                  </a:cubicBezTo>
                  <a:cubicBezTo>
                    <a:pt x="8" y="159"/>
                    <a:pt x="0" y="168"/>
                    <a:pt x="0" y="18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3"/>
                    <a:pt x="8" y="300"/>
                    <a:pt x="26" y="300"/>
                  </a:cubicBezTo>
                  <a:cubicBezTo>
                    <a:pt x="71" y="300"/>
                    <a:pt x="71" y="300"/>
                    <a:pt x="71" y="30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25" y="425"/>
                    <a:pt x="425" y="425"/>
                    <a:pt x="425" y="425"/>
                  </a:cubicBezTo>
                  <a:cubicBezTo>
                    <a:pt x="407" y="300"/>
                    <a:pt x="407" y="300"/>
                    <a:pt x="407" y="300"/>
                  </a:cubicBezTo>
                  <a:cubicBezTo>
                    <a:pt x="451" y="300"/>
                    <a:pt x="451" y="300"/>
                    <a:pt x="451" y="300"/>
                  </a:cubicBezTo>
                  <a:cubicBezTo>
                    <a:pt x="469" y="300"/>
                    <a:pt x="478" y="283"/>
                    <a:pt x="478" y="274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68"/>
                    <a:pt x="469" y="159"/>
                    <a:pt x="451" y="159"/>
                  </a:cubicBezTo>
                  <a:close/>
                  <a:moveTo>
                    <a:pt x="97" y="372"/>
                  </a:moveTo>
                  <a:lnTo>
                    <a:pt x="97" y="372"/>
                  </a:lnTo>
                  <a:cubicBezTo>
                    <a:pt x="132" y="212"/>
                    <a:pt x="132" y="212"/>
                    <a:pt x="132" y="212"/>
                  </a:cubicBezTo>
                  <a:cubicBezTo>
                    <a:pt x="345" y="212"/>
                    <a:pt x="345" y="212"/>
                    <a:pt x="345" y="212"/>
                  </a:cubicBezTo>
                  <a:cubicBezTo>
                    <a:pt x="381" y="372"/>
                    <a:pt x="381" y="372"/>
                    <a:pt x="381" y="372"/>
                  </a:cubicBezTo>
                  <a:lnTo>
                    <a:pt x="97" y="3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10249" y="4436436"/>
            <a:ext cx="5494563" cy="542350"/>
            <a:chOff x="6110249" y="4436436"/>
            <a:chExt cx="5494563" cy="542350"/>
          </a:xfrm>
        </p:grpSpPr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59494E71-391D-4ED5-A82D-C017362B5FCB}"/>
                </a:ext>
              </a:extLst>
            </p:cNvPr>
            <p:cNvSpPr txBox="1"/>
            <p:nvPr/>
          </p:nvSpPr>
          <p:spPr>
            <a:xfrm>
              <a:off x="6804335" y="4511400"/>
              <a:ext cx="4800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Общехозяйственные операции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02">
              <a:extLst>
                <a:ext uri="{FF2B5EF4-FFF2-40B4-BE49-F238E27FC236}">
                  <a16:creationId xmlns="" xmlns:a16="http://schemas.microsoft.com/office/drawing/2014/main" id="{6602C1D7-23C2-42B1-8E64-003156D83680}"/>
                </a:ext>
              </a:extLst>
            </p:cNvPr>
            <p:cNvSpPr/>
            <p:nvPr/>
          </p:nvSpPr>
          <p:spPr>
            <a:xfrm>
              <a:off x="6110249" y="4436436"/>
              <a:ext cx="542350" cy="542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63500" dir="5400000" sx="96000" sy="96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65">
              <a:extLst>
                <a:ext uri="{FF2B5EF4-FFF2-40B4-BE49-F238E27FC236}">
                  <a16:creationId xmlns:a16="http://schemas.microsoft.com/office/drawing/2014/main" xmlns="" id="{CA00402A-EEEA-42D3-90BB-7E49C5A98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565" y="4606222"/>
              <a:ext cx="192319" cy="190703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7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2">
            <a:extLst>
              <a:ext uri="{FF2B5EF4-FFF2-40B4-BE49-F238E27FC236}">
                <a16:creationId xmlns:a16="http://schemas.microsoft.com/office/drawing/2014/main" xmlns="" id="{646344E3-1D22-43F0-9325-865D21A65EF6}"/>
              </a:ext>
            </a:extLst>
          </p:cNvPr>
          <p:cNvSpPr/>
          <p:nvPr/>
        </p:nvSpPr>
        <p:spPr>
          <a:xfrm>
            <a:off x="9157613" y="3731760"/>
            <a:ext cx="1916911" cy="215317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8833" y="2566505"/>
            <a:ext cx="4873337" cy="1252109"/>
            <a:chOff x="914405" y="1640988"/>
            <a:chExt cx="4873337" cy="12521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47DBCC3-2ADA-4BC2-AD86-B27F13BA8D5F}"/>
                </a:ext>
              </a:extLst>
            </p:cNvPr>
            <p:cNvSpPr txBox="1"/>
            <p:nvPr/>
          </p:nvSpPr>
          <p:spPr>
            <a:xfrm>
              <a:off x="914405" y="1640988"/>
              <a:ext cx="475272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Мобильное приложение</a:t>
              </a:r>
              <a:endPara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4000" b="1" dirty="0" smtClean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МОЙ ПРОФСОЮЗ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0E9599D-FE68-45BD-8464-882C081CAAB8}"/>
                </a:ext>
              </a:extLst>
            </p:cNvPr>
            <p:cNvSpPr txBox="1"/>
            <p:nvPr/>
          </p:nvSpPr>
          <p:spPr>
            <a:xfrm>
              <a:off x="914405" y="2566020"/>
              <a:ext cx="4873337" cy="32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ППО Группы ПАО «ММК» ГМПР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: Shape 25">
            <a:extLst>
              <a:ext uri="{FF2B5EF4-FFF2-40B4-BE49-F238E27FC236}">
                <a16:creationId xmlns:a16="http://schemas.microsoft.com/office/drawing/2014/main" xmlns="" id="{EA8E6DFF-1142-4720-8D49-AE951CC11282}"/>
              </a:ext>
            </a:extLst>
          </p:cNvPr>
          <p:cNvSpPr/>
          <p:nvPr/>
        </p:nvSpPr>
        <p:spPr>
          <a:xfrm>
            <a:off x="4527579" y="0"/>
            <a:ext cx="3109740" cy="1260823"/>
          </a:xfrm>
          <a:custGeom>
            <a:avLst/>
            <a:gdLst>
              <a:gd name="connsiteX0" fmla="*/ 0 w 2654710"/>
              <a:gd name="connsiteY0" fmla="*/ 0 h 884903"/>
              <a:gd name="connsiteX1" fmla="*/ 678426 w 2654710"/>
              <a:gd name="connsiteY1" fmla="*/ 383458 h 884903"/>
              <a:gd name="connsiteX2" fmla="*/ 2241755 w 2654710"/>
              <a:gd name="connsiteY2" fmla="*/ 353962 h 884903"/>
              <a:gd name="connsiteX3" fmla="*/ 2654710 w 2654710"/>
              <a:gd name="connsiteY3" fmla="*/ 884903 h 884903"/>
              <a:gd name="connsiteX0" fmla="*/ 0 w 2686460"/>
              <a:gd name="connsiteY0" fmla="*/ 0 h 865853"/>
              <a:gd name="connsiteX1" fmla="*/ 710176 w 2686460"/>
              <a:gd name="connsiteY1" fmla="*/ 364408 h 865853"/>
              <a:gd name="connsiteX2" fmla="*/ 2273505 w 2686460"/>
              <a:gd name="connsiteY2" fmla="*/ 334912 h 865853"/>
              <a:gd name="connsiteX3" fmla="*/ 2686460 w 2686460"/>
              <a:gd name="connsiteY3" fmla="*/ 865853 h 865853"/>
              <a:gd name="connsiteX0" fmla="*/ 0 w 2686460"/>
              <a:gd name="connsiteY0" fmla="*/ 0 h 853153"/>
              <a:gd name="connsiteX1" fmla="*/ 710176 w 2686460"/>
              <a:gd name="connsiteY1" fmla="*/ 351708 h 853153"/>
              <a:gd name="connsiteX2" fmla="*/ 2273505 w 2686460"/>
              <a:gd name="connsiteY2" fmla="*/ 322212 h 853153"/>
              <a:gd name="connsiteX3" fmla="*/ 2686460 w 2686460"/>
              <a:gd name="connsiteY3" fmla="*/ 853153 h 853153"/>
              <a:gd name="connsiteX0" fmla="*/ 0 w 2686460"/>
              <a:gd name="connsiteY0" fmla="*/ 0 h 853153"/>
              <a:gd name="connsiteX1" fmla="*/ 710176 w 2686460"/>
              <a:gd name="connsiteY1" fmla="*/ 351708 h 853153"/>
              <a:gd name="connsiteX2" fmla="*/ 2273505 w 2686460"/>
              <a:gd name="connsiteY2" fmla="*/ 322212 h 853153"/>
              <a:gd name="connsiteX3" fmla="*/ 2686460 w 2686460"/>
              <a:gd name="connsiteY3" fmla="*/ 853153 h 853153"/>
              <a:gd name="connsiteX0" fmla="*/ 0 w 2686460"/>
              <a:gd name="connsiteY0" fmla="*/ 0 h 853153"/>
              <a:gd name="connsiteX1" fmla="*/ 710176 w 2686460"/>
              <a:gd name="connsiteY1" fmla="*/ 351708 h 853153"/>
              <a:gd name="connsiteX2" fmla="*/ 2273505 w 2686460"/>
              <a:gd name="connsiteY2" fmla="*/ 322212 h 853153"/>
              <a:gd name="connsiteX3" fmla="*/ 2686460 w 2686460"/>
              <a:gd name="connsiteY3" fmla="*/ 853153 h 853153"/>
              <a:gd name="connsiteX0" fmla="*/ 0 w 2673760"/>
              <a:gd name="connsiteY0" fmla="*/ 0 h 980153"/>
              <a:gd name="connsiteX1" fmla="*/ 710176 w 2673760"/>
              <a:gd name="connsiteY1" fmla="*/ 351708 h 980153"/>
              <a:gd name="connsiteX2" fmla="*/ 2273505 w 2673760"/>
              <a:gd name="connsiteY2" fmla="*/ 322212 h 980153"/>
              <a:gd name="connsiteX3" fmla="*/ 2673760 w 2673760"/>
              <a:gd name="connsiteY3" fmla="*/ 980153 h 980153"/>
              <a:gd name="connsiteX0" fmla="*/ 0 w 2674411"/>
              <a:gd name="connsiteY0" fmla="*/ 0 h 980153"/>
              <a:gd name="connsiteX1" fmla="*/ 710176 w 2674411"/>
              <a:gd name="connsiteY1" fmla="*/ 351708 h 980153"/>
              <a:gd name="connsiteX2" fmla="*/ 2273505 w 2674411"/>
              <a:gd name="connsiteY2" fmla="*/ 322212 h 980153"/>
              <a:gd name="connsiteX3" fmla="*/ 2673760 w 2674411"/>
              <a:gd name="connsiteY3" fmla="*/ 980153 h 980153"/>
              <a:gd name="connsiteX0" fmla="*/ 0 w 2674411"/>
              <a:gd name="connsiteY0" fmla="*/ 0 h 980153"/>
              <a:gd name="connsiteX1" fmla="*/ 710176 w 2674411"/>
              <a:gd name="connsiteY1" fmla="*/ 351708 h 980153"/>
              <a:gd name="connsiteX2" fmla="*/ 2273505 w 2674411"/>
              <a:gd name="connsiteY2" fmla="*/ 322212 h 980153"/>
              <a:gd name="connsiteX3" fmla="*/ 2673760 w 2674411"/>
              <a:gd name="connsiteY3" fmla="*/ 980153 h 980153"/>
              <a:gd name="connsiteX0" fmla="*/ 0 w 2674411"/>
              <a:gd name="connsiteY0" fmla="*/ 0 h 980153"/>
              <a:gd name="connsiteX1" fmla="*/ 710176 w 2674411"/>
              <a:gd name="connsiteY1" fmla="*/ 351708 h 980153"/>
              <a:gd name="connsiteX2" fmla="*/ 2273505 w 2674411"/>
              <a:gd name="connsiteY2" fmla="*/ 322212 h 980153"/>
              <a:gd name="connsiteX3" fmla="*/ 2673760 w 2674411"/>
              <a:gd name="connsiteY3" fmla="*/ 980153 h 980153"/>
              <a:gd name="connsiteX0" fmla="*/ 0 w 2674440"/>
              <a:gd name="connsiteY0" fmla="*/ 0 h 980153"/>
              <a:gd name="connsiteX1" fmla="*/ 684776 w 2674440"/>
              <a:gd name="connsiteY1" fmla="*/ 402508 h 980153"/>
              <a:gd name="connsiteX2" fmla="*/ 2273505 w 2674440"/>
              <a:gd name="connsiteY2" fmla="*/ 322212 h 980153"/>
              <a:gd name="connsiteX3" fmla="*/ 2673760 w 2674440"/>
              <a:gd name="connsiteY3" fmla="*/ 980153 h 980153"/>
              <a:gd name="connsiteX0" fmla="*/ 0 w 2674200"/>
              <a:gd name="connsiteY0" fmla="*/ 0 h 980153"/>
              <a:gd name="connsiteX1" fmla="*/ 684776 w 2674200"/>
              <a:gd name="connsiteY1" fmla="*/ 402508 h 980153"/>
              <a:gd name="connsiteX2" fmla="*/ 2222705 w 2674200"/>
              <a:gd name="connsiteY2" fmla="*/ 449212 h 980153"/>
              <a:gd name="connsiteX3" fmla="*/ 2673760 w 2674200"/>
              <a:gd name="connsiteY3" fmla="*/ 980153 h 980153"/>
              <a:gd name="connsiteX0" fmla="*/ 0 w 2674200"/>
              <a:gd name="connsiteY0" fmla="*/ 0 h 980153"/>
              <a:gd name="connsiteX1" fmla="*/ 684776 w 2674200"/>
              <a:gd name="connsiteY1" fmla="*/ 402508 h 980153"/>
              <a:gd name="connsiteX2" fmla="*/ 2222705 w 2674200"/>
              <a:gd name="connsiteY2" fmla="*/ 449212 h 980153"/>
              <a:gd name="connsiteX3" fmla="*/ 2673760 w 2674200"/>
              <a:gd name="connsiteY3" fmla="*/ 980153 h 980153"/>
              <a:gd name="connsiteX0" fmla="*/ 0 w 2743921"/>
              <a:gd name="connsiteY0" fmla="*/ 0 h 948403"/>
              <a:gd name="connsiteX1" fmla="*/ 684776 w 2743921"/>
              <a:gd name="connsiteY1" fmla="*/ 402508 h 948403"/>
              <a:gd name="connsiteX2" fmla="*/ 2222705 w 2743921"/>
              <a:gd name="connsiteY2" fmla="*/ 449212 h 948403"/>
              <a:gd name="connsiteX3" fmla="*/ 2743610 w 2743921"/>
              <a:gd name="connsiteY3" fmla="*/ 948403 h 948403"/>
              <a:gd name="connsiteX0" fmla="*/ 0 w 2743830"/>
              <a:gd name="connsiteY0" fmla="*/ 0 h 948403"/>
              <a:gd name="connsiteX1" fmla="*/ 684776 w 2743830"/>
              <a:gd name="connsiteY1" fmla="*/ 402508 h 948403"/>
              <a:gd name="connsiteX2" fmla="*/ 2222705 w 2743830"/>
              <a:gd name="connsiteY2" fmla="*/ 449212 h 948403"/>
              <a:gd name="connsiteX3" fmla="*/ 2743610 w 2743830"/>
              <a:gd name="connsiteY3" fmla="*/ 948403 h 948403"/>
              <a:gd name="connsiteX0" fmla="*/ 0 w 2745065"/>
              <a:gd name="connsiteY0" fmla="*/ 0 h 948403"/>
              <a:gd name="connsiteX1" fmla="*/ 684776 w 2745065"/>
              <a:gd name="connsiteY1" fmla="*/ 402508 h 948403"/>
              <a:gd name="connsiteX2" fmla="*/ 2222705 w 2745065"/>
              <a:gd name="connsiteY2" fmla="*/ 449212 h 948403"/>
              <a:gd name="connsiteX3" fmla="*/ 2743610 w 2745065"/>
              <a:gd name="connsiteY3" fmla="*/ 948403 h 948403"/>
              <a:gd name="connsiteX0" fmla="*/ 0 w 2744219"/>
              <a:gd name="connsiteY0" fmla="*/ 0 h 948403"/>
              <a:gd name="connsiteX1" fmla="*/ 684776 w 2744219"/>
              <a:gd name="connsiteY1" fmla="*/ 402508 h 948403"/>
              <a:gd name="connsiteX2" fmla="*/ 2222705 w 2744219"/>
              <a:gd name="connsiteY2" fmla="*/ 449212 h 948403"/>
              <a:gd name="connsiteX3" fmla="*/ 2743610 w 2744219"/>
              <a:gd name="connsiteY3" fmla="*/ 948403 h 948403"/>
              <a:gd name="connsiteX0" fmla="*/ 0 w 2756829"/>
              <a:gd name="connsiteY0" fmla="*/ 0 h 948403"/>
              <a:gd name="connsiteX1" fmla="*/ 684776 w 2756829"/>
              <a:gd name="connsiteY1" fmla="*/ 402508 h 948403"/>
              <a:gd name="connsiteX2" fmla="*/ 2222705 w 2756829"/>
              <a:gd name="connsiteY2" fmla="*/ 449212 h 948403"/>
              <a:gd name="connsiteX3" fmla="*/ 2743610 w 2756829"/>
              <a:gd name="connsiteY3" fmla="*/ 948403 h 948403"/>
              <a:gd name="connsiteX0" fmla="*/ 0 w 3113920"/>
              <a:gd name="connsiteY0" fmla="*/ 0 h 1260823"/>
              <a:gd name="connsiteX1" fmla="*/ 684776 w 3113920"/>
              <a:gd name="connsiteY1" fmla="*/ 402508 h 1260823"/>
              <a:gd name="connsiteX2" fmla="*/ 2222705 w 3113920"/>
              <a:gd name="connsiteY2" fmla="*/ 449212 h 1260823"/>
              <a:gd name="connsiteX3" fmla="*/ 3109370 w 3113920"/>
              <a:gd name="connsiteY3" fmla="*/ 1260823 h 1260823"/>
              <a:gd name="connsiteX0" fmla="*/ 0 w 3109663"/>
              <a:gd name="connsiteY0" fmla="*/ 0 h 1260823"/>
              <a:gd name="connsiteX1" fmla="*/ 684776 w 3109663"/>
              <a:gd name="connsiteY1" fmla="*/ 402508 h 1260823"/>
              <a:gd name="connsiteX2" fmla="*/ 2222705 w 3109663"/>
              <a:gd name="connsiteY2" fmla="*/ 449212 h 1260823"/>
              <a:gd name="connsiteX3" fmla="*/ 3109370 w 3109663"/>
              <a:gd name="connsiteY3" fmla="*/ 1260823 h 1260823"/>
              <a:gd name="connsiteX0" fmla="*/ 0 w 3109740"/>
              <a:gd name="connsiteY0" fmla="*/ 0 h 1260823"/>
              <a:gd name="connsiteX1" fmla="*/ 684776 w 3109740"/>
              <a:gd name="connsiteY1" fmla="*/ 402508 h 1260823"/>
              <a:gd name="connsiteX2" fmla="*/ 2222705 w 3109740"/>
              <a:gd name="connsiteY2" fmla="*/ 449212 h 1260823"/>
              <a:gd name="connsiteX3" fmla="*/ 3109370 w 3109740"/>
              <a:gd name="connsiteY3" fmla="*/ 1260823 h 126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740" h="1260823">
                <a:moveTo>
                  <a:pt x="0" y="0"/>
                </a:moveTo>
                <a:cubicBezTo>
                  <a:pt x="57150" y="200332"/>
                  <a:pt x="250825" y="391139"/>
                  <a:pt x="684776" y="402508"/>
                </a:cubicBezTo>
                <a:cubicBezTo>
                  <a:pt x="1197419" y="418076"/>
                  <a:pt x="1711926" y="344260"/>
                  <a:pt x="2222705" y="449212"/>
                </a:cubicBezTo>
                <a:cubicBezTo>
                  <a:pt x="2733484" y="554164"/>
                  <a:pt x="3123463" y="845369"/>
                  <a:pt x="3109370" y="1260823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74">
            <a:extLst>
              <a:ext uri="{FF2B5EF4-FFF2-40B4-BE49-F238E27FC236}">
                <a16:creationId xmlns:a16="http://schemas.microsoft.com/office/drawing/2014/main" xmlns="" id="{F740F573-6F98-4B2D-B4CC-6A23E2B9D8F6}"/>
              </a:ext>
            </a:extLst>
          </p:cNvPr>
          <p:cNvSpPr/>
          <p:nvPr/>
        </p:nvSpPr>
        <p:spPr>
          <a:xfrm>
            <a:off x="6383218" y="1488963"/>
            <a:ext cx="3913607" cy="4395975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914400" dist="723900" dir="2700000" sx="74000" sy="74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16" y="1006001"/>
            <a:ext cx="3148295" cy="4333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Информационная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6845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1">
            <a:extLst>
              <a:ext uri="{FF2B5EF4-FFF2-40B4-BE49-F238E27FC236}">
                <a16:creationId xmlns="" xmlns:a16="http://schemas.microsoft.com/office/drawing/2014/main" id="{28C6B362-8068-4133-BEC6-50492F635772}"/>
              </a:ext>
            </a:extLst>
          </p:cNvPr>
          <p:cNvSpPr/>
          <p:nvPr/>
        </p:nvSpPr>
        <p:spPr>
          <a:xfrm>
            <a:off x="754318" y="1739083"/>
            <a:ext cx="10550012" cy="3168526"/>
          </a:xfrm>
          <a:custGeom>
            <a:avLst/>
            <a:gdLst>
              <a:gd name="connsiteX0" fmla="*/ 3291229 w 10186247"/>
              <a:gd name="connsiteY0" fmla="*/ 2177 h 3059276"/>
              <a:gd name="connsiteX1" fmla="*/ 5575156 w 10186247"/>
              <a:gd name="connsiteY1" fmla="*/ 860119 h 3059276"/>
              <a:gd name="connsiteX2" fmla="*/ 7999073 w 10186247"/>
              <a:gd name="connsiteY2" fmla="*/ 1260347 h 3059276"/>
              <a:gd name="connsiteX3" fmla="*/ 9528084 w 10186247"/>
              <a:gd name="connsiteY3" fmla="*/ 480415 h 3059276"/>
              <a:gd name="connsiteX4" fmla="*/ 9911615 w 10186247"/>
              <a:gd name="connsiteY4" fmla="*/ 1927395 h 3059276"/>
              <a:gd name="connsiteX5" fmla="*/ 6132555 w 10186247"/>
              <a:gd name="connsiteY5" fmla="*/ 2927966 h 3059276"/>
              <a:gd name="connsiteX6" fmla="*/ 2997827 w 10186247"/>
              <a:gd name="connsiteY6" fmla="*/ 1696494 h 3059276"/>
              <a:gd name="connsiteX7" fmla="*/ 1346086 w 10186247"/>
              <a:gd name="connsiteY7" fmla="*/ 2476426 h 3059276"/>
              <a:gd name="connsiteX8" fmla="*/ 36966 w 10186247"/>
              <a:gd name="connsiteY8" fmla="*/ 2148034 h 3059276"/>
              <a:gd name="connsiteX9" fmla="*/ 2179627 w 10186247"/>
              <a:gd name="connsiteY9" fmla="*/ 136629 h 3059276"/>
              <a:gd name="connsiteX10" fmla="*/ 3291229 w 10186247"/>
              <a:gd name="connsiteY10" fmla="*/ 2177 h 305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6247" h="3059276">
                <a:moveTo>
                  <a:pt x="3291229" y="2177"/>
                </a:moveTo>
                <a:cubicBezTo>
                  <a:pt x="4317174" y="38496"/>
                  <a:pt x="5084237" y="521464"/>
                  <a:pt x="5575156" y="860119"/>
                </a:cubicBezTo>
                <a:cubicBezTo>
                  <a:pt x="6229716" y="1311659"/>
                  <a:pt x="7088826" y="1629789"/>
                  <a:pt x="7999073" y="1260347"/>
                </a:cubicBezTo>
                <a:cubicBezTo>
                  <a:pt x="8914434" y="890906"/>
                  <a:pt x="8914434" y="480415"/>
                  <a:pt x="9528084" y="480415"/>
                </a:cubicBezTo>
                <a:cubicBezTo>
                  <a:pt x="10141734" y="480415"/>
                  <a:pt x="10443445" y="1424544"/>
                  <a:pt x="9911615" y="1927395"/>
                </a:cubicBezTo>
                <a:cubicBezTo>
                  <a:pt x="8587154" y="3189654"/>
                  <a:pt x="7359855" y="3174261"/>
                  <a:pt x="6132555" y="2927966"/>
                </a:cubicBezTo>
                <a:cubicBezTo>
                  <a:pt x="4905255" y="2681672"/>
                  <a:pt x="4030804" y="1614396"/>
                  <a:pt x="2997827" y="1696494"/>
                </a:cubicBezTo>
                <a:cubicBezTo>
                  <a:pt x="1959736" y="1778592"/>
                  <a:pt x="1346086" y="2476426"/>
                  <a:pt x="1346086" y="2476426"/>
                </a:cubicBezTo>
                <a:cubicBezTo>
                  <a:pt x="896076" y="2902311"/>
                  <a:pt x="256857" y="2722721"/>
                  <a:pt x="36966" y="2148034"/>
                </a:cubicBezTo>
                <a:cubicBezTo>
                  <a:pt x="-182925" y="1573347"/>
                  <a:pt x="584137" y="572775"/>
                  <a:pt x="2179627" y="136629"/>
                </a:cubicBezTo>
                <a:cubicBezTo>
                  <a:pt x="2578500" y="27592"/>
                  <a:pt x="2949246" y="-9929"/>
                  <a:pt x="3291229" y="217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74">
            <a:extLst>
              <a:ext uri="{FF2B5EF4-FFF2-40B4-BE49-F238E27FC236}">
                <a16:creationId xmlns="" xmlns:a16="http://schemas.microsoft.com/office/drawing/2014/main" id="{F740F573-6F98-4B2D-B4CC-6A23E2B9D8F6}"/>
              </a:ext>
            </a:extLst>
          </p:cNvPr>
          <p:cNvSpPr/>
          <p:nvPr/>
        </p:nvSpPr>
        <p:spPr>
          <a:xfrm>
            <a:off x="5369418" y="473739"/>
            <a:ext cx="1299989" cy="1460219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 w="3175">
            <a:noFill/>
          </a:ln>
          <a:effectLst>
            <a:outerShdw blurRad="914400" dist="723900" dir="2700000" sx="74000" sy="74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Прямая со стрелкой 15"/>
          <p:cNvCxnSpPr>
            <a:endCxn id="11" idx="10"/>
          </p:cNvCxnSpPr>
          <p:nvPr/>
        </p:nvCxnSpPr>
        <p:spPr>
          <a:xfrm flipV="1">
            <a:off x="1821426" y="875635"/>
            <a:ext cx="3547992" cy="1336899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8" y="787792"/>
            <a:ext cx="431757" cy="4321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17" y="766410"/>
            <a:ext cx="460808" cy="4612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66" y="1286873"/>
            <a:ext cx="460808" cy="461258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 flipH="1">
            <a:off x="2287279" y="1359075"/>
            <a:ext cx="3072305" cy="1099626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74">
            <a:extLst>
              <a:ext uri="{FF2B5EF4-FFF2-40B4-BE49-F238E27FC236}">
                <a16:creationId xmlns="" xmlns:a16="http://schemas.microsoft.com/office/drawing/2014/main" id="{F740F573-6F98-4B2D-B4CC-6A23E2B9D8F6}"/>
              </a:ext>
            </a:extLst>
          </p:cNvPr>
          <p:cNvSpPr/>
          <p:nvPr/>
        </p:nvSpPr>
        <p:spPr>
          <a:xfrm>
            <a:off x="5369418" y="2797310"/>
            <a:ext cx="1299989" cy="1460219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 w="3175">
            <a:noFill/>
          </a:ln>
          <a:effectLst>
            <a:outerShdw blurRad="914400" dist="723900" dir="2700000" sx="74000" sy="74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: Shape 74">
            <a:extLst>
              <a:ext uri="{FF2B5EF4-FFF2-40B4-BE49-F238E27FC236}">
                <a16:creationId xmlns="" xmlns:a16="http://schemas.microsoft.com/office/drawing/2014/main" id="{F740F573-6F98-4B2D-B4CC-6A23E2B9D8F6}"/>
              </a:ext>
            </a:extLst>
          </p:cNvPr>
          <p:cNvSpPr/>
          <p:nvPr/>
        </p:nvSpPr>
        <p:spPr>
          <a:xfrm>
            <a:off x="5370342" y="4755122"/>
            <a:ext cx="1299989" cy="1460219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 w="3175">
            <a:noFill/>
          </a:ln>
          <a:effectLst>
            <a:outerShdw blurRad="914400" dist="723900" dir="2700000" sx="74000" sy="74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DC659F8-FB6D-4247-9AD3-24852C3C9375}"/>
              </a:ext>
            </a:extLst>
          </p:cNvPr>
          <p:cNvSpPr txBox="1"/>
          <p:nvPr/>
        </p:nvSpPr>
        <p:spPr>
          <a:xfrm>
            <a:off x="5610061" y="3296587"/>
            <a:ext cx="818697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Сайт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DC659F8-FB6D-4247-9AD3-24852C3C9375}"/>
              </a:ext>
            </a:extLst>
          </p:cNvPr>
          <p:cNvSpPr txBox="1"/>
          <p:nvPr/>
        </p:nvSpPr>
        <p:spPr>
          <a:xfrm>
            <a:off x="5533381" y="5113531"/>
            <a:ext cx="972055" cy="30777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75000"/>
                  <a:alpha val="64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Стенды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C659F8-FB6D-4247-9AD3-24852C3C9375}"/>
              </a:ext>
            </a:extLst>
          </p:cNvPr>
          <p:cNvSpPr txBox="1"/>
          <p:nvPr/>
        </p:nvSpPr>
        <p:spPr>
          <a:xfrm>
            <a:off x="5533381" y="5521335"/>
            <a:ext cx="972055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Газеты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15"/>
          <p:cNvCxnSpPr>
            <a:endCxn id="28" idx="10"/>
          </p:cNvCxnSpPr>
          <p:nvPr/>
        </p:nvCxnSpPr>
        <p:spPr>
          <a:xfrm>
            <a:off x="2482079" y="3192456"/>
            <a:ext cx="2887339" cy="6750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41"/>
          <p:cNvCxnSpPr/>
          <p:nvPr/>
        </p:nvCxnSpPr>
        <p:spPr>
          <a:xfrm flipH="1" flipV="1">
            <a:off x="3039035" y="3603721"/>
            <a:ext cx="2320549" cy="36128"/>
          </a:xfrm>
          <a:prstGeom prst="straightConnector1">
            <a:avLst/>
          </a:prstGeom>
          <a:ln w="50800" cap="rnd" cmpd="sng">
            <a:solidFill>
              <a:schemeClr val="accent1"/>
            </a:solidFill>
            <a:prstDash val="sysDot"/>
            <a:round/>
            <a:headEnd type="none" w="med" len="sm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15"/>
          <p:cNvCxnSpPr>
            <a:endCxn id="34" idx="10"/>
          </p:cNvCxnSpPr>
          <p:nvPr/>
        </p:nvCxnSpPr>
        <p:spPr>
          <a:xfrm>
            <a:off x="2214493" y="3951679"/>
            <a:ext cx="3155849" cy="1205339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1"/>
          <p:cNvCxnSpPr>
            <a:stCxn id="34" idx="9"/>
          </p:cNvCxnSpPr>
          <p:nvPr/>
        </p:nvCxnSpPr>
        <p:spPr>
          <a:xfrm flipH="1" flipV="1">
            <a:off x="3925748" y="5287617"/>
            <a:ext cx="1444594" cy="525828"/>
          </a:xfrm>
          <a:prstGeom prst="straightConnector1">
            <a:avLst/>
          </a:prstGeom>
          <a:ln w="50800" cap="rnd" cmpd="sng">
            <a:solidFill>
              <a:schemeClr val="accent1"/>
            </a:solidFill>
            <a:prstDash val="sysDot"/>
            <a:round/>
            <a:headEnd type="none" w="med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18205" y="463346"/>
            <a:ext cx="187104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аудитория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35992" y="1591272"/>
            <a:ext cx="222388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вступают в группы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79713" y="3164718"/>
            <a:ext cx="192955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 новостей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33688" y="1215593"/>
            <a:ext cx="197557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 новостей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79713" y="2793277"/>
            <a:ext cx="3044216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подача информации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78044" y="3522467"/>
            <a:ext cx="234353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тсутствие качественной</a:t>
            </a:r>
            <a:b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обратной связи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29000" y="853943"/>
            <a:ext cx="1657132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удобный формат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78510" y="4104079"/>
            <a:ext cx="363678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гарантированной персонификации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926736" y="4877415"/>
            <a:ext cx="157488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контакт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926736" y="5251570"/>
            <a:ext cx="216554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Poppins" charset="0"/>
                <a:cs typeface="Arial" panose="020B0604020202020204" pitchFamily="34" charset="0"/>
              </a:rPr>
              <a:t>- Низкая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Poppins" charset="0"/>
                <a:cs typeface="Arial" panose="020B0604020202020204" pitchFamily="34" charset="0"/>
              </a:rPr>
              <a:t>оперативность</a:t>
            </a:r>
            <a:b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Poppins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Poppins" charset="0"/>
                <a:cs typeface="Arial" panose="020B0604020202020204" pitchFamily="34" charset="0"/>
              </a:rPr>
              <a:t>   получения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Poppins" charset="0"/>
                <a:cs typeface="Arial" panose="020B0604020202020204" pitchFamily="34" charset="0"/>
              </a:rPr>
              <a:t>информации 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Poppins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926736" y="5849712"/>
            <a:ext cx="238946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тсутствие обратной связи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24" y="5165855"/>
            <a:ext cx="821760" cy="71672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54" y="5552224"/>
            <a:ext cx="821760" cy="71672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261" y="5187202"/>
            <a:ext cx="821760" cy="71672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1" y="4783628"/>
            <a:ext cx="821760" cy="7167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02" y="3714138"/>
            <a:ext cx="821760" cy="7167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07" y="1081821"/>
            <a:ext cx="821760" cy="7167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266" y="4418606"/>
            <a:ext cx="821760" cy="7167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59" y="684601"/>
            <a:ext cx="821760" cy="7167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44" y="3316392"/>
            <a:ext cx="821760" cy="7167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44" y="2552310"/>
            <a:ext cx="821760" cy="7167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49" y="306571"/>
            <a:ext cx="821760" cy="7167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40" y="2954691"/>
            <a:ext cx="821760" cy="71672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63" y="1450259"/>
            <a:ext cx="821760" cy="7167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97" y="684600"/>
            <a:ext cx="821760" cy="716723"/>
          </a:xfrm>
          <a:prstGeom prst="rect">
            <a:avLst/>
          </a:prstGeom>
        </p:spPr>
      </p:pic>
      <p:cxnSp>
        <p:nvCxnSpPr>
          <p:cNvPr id="106" name="Прямая со стрелкой 41"/>
          <p:cNvCxnSpPr/>
          <p:nvPr/>
        </p:nvCxnSpPr>
        <p:spPr>
          <a:xfrm flipH="1" flipV="1">
            <a:off x="8973545" y="1440182"/>
            <a:ext cx="1343575" cy="228540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41"/>
          <p:cNvCxnSpPr/>
          <p:nvPr/>
        </p:nvCxnSpPr>
        <p:spPr>
          <a:xfrm flipH="1">
            <a:off x="9257172" y="4968232"/>
            <a:ext cx="1169996" cy="197623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41"/>
          <p:cNvCxnSpPr/>
          <p:nvPr/>
        </p:nvCxnSpPr>
        <p:spPr>
          <a:xfrm flipH="1">
            <a:off x="9316201" y="3323346"/>
            <a:ext cx="1023611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: Shape 74">
            <a:extLst>
              <a:ext uri="{FF2B5EF4-FFF2-40B4-BE49-F238E27FC236}">
                <a16:creationId xmlns="" xmlns:a16="http://schemas.microsoft.com/office/drawing/2014/main" id="{F740F573-6F98-4B2D-B4CC-6A23E2B9D8F6}"/>
              </a:ext>
            </a:extLst>
          </p:cNvPr>
          <p:cNvSpPr/>
          <p:nvPr/>
        </p:nvSpPr>
        <p:spPr>
          <a:xfrm>
            <a:off x="598070" y="2108096"/>
            <a:ext cx="1884008" cy="2116219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 w="3175">
            <a:noFill/>
          </a:ln>
          <a:effectLst>
            <a:outerShdw blurRad="914400" dist="723900" dir="2700000" sx="74000" sy="74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797954" y="99193"/>
            <a:ext cx="3044216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подача информации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67331" y="4829084"/>
            <a:ext cx="185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Профсоюзная Организация</a:t>
            </a:r>
            <a:endParaRPr lang="en-US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21"/>
          <p:cNvGrpSpPr/>
          <p:nvPr/>
        </p:nvGrpSpPr>
        <p:grpSpPr>
          <a:xfrm>
            <a:off x="598071" y="2108096"/>
            <a:ext cx="1884008" cy="2116219"/>
            <a:chOff x="2182489" y="2317716"/>
            <a:chExt cx="742792" cy="834344"/>
          </a:xfrm>
        </p:grpSpPr>
        <p:sp>
          <p:nvSpPr>
            <p:cNvPr id="65" name="Freeform: Shape 74">
              <a:extLst>
                <a:ext uri="{FF2B5EF4-FFF2-40B4-BE49-F238E27FC236}">
                  <a16:creationId xmlns="" xmlns:a16="http://schemas.microsoft.com/office/drawing/2014/main" id="{F740F573-6F98-4B2D-B4CC-6A23E2B9D8F6}"/>
                </a:ext>
              </a:extLst>
            </p:cNvPr>
            <p:cNvSpPr/>
            <p:nvPr/>
          </p:nvSpPr>
          <p:spPr>
            <a:xfrm>
              <a:off x="2182489" y="2317716"/>
              <a:ext cx="742792" cy="834344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>
                <a:alpha val="57000"/>
              </a:schemeClr>
            </a:solidFill>
            <a:ln w="3175">
              <a:noFill/>
            </a:ln>
            <a:effectLst>
              <a:outerShdw blurRad="914400" dist="723900" dir="2700000" sx="74000" sy="74000" algn="tl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6" name="Picture Placeholder 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02" y="2481642"/>
              <a:ext cx="325019" cy="490769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Информационная система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57250" y="1956712"/>
            <a:ext cx="222388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Неконтролируемый ресурс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826770" y="2322472"/>
            <a:ext cx="3623078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гарантированной персонификации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32" y="2206253"/>
            <a:ext cx="821760" cy="7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22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400"/>
                            </p:stCondLst>
                            <p:childTnLst>
                              <p:par>
                                <p:cTn id="1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900"/>
                            </p:stCondLst>
                            <p:childTnLst>
                              <p:par>
                                <p:cTn id="1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400"/>
                            </p:stCondLst>
                            <p:childTnLst>
                              <p:par>
                                <p:cTn id="1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9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9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200"/>
                            </p:stCondLst>
                            <p:childTnLst>
                              <p:par>
                                <p:cTn id="19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700"/>
                            </p:stCondLst>
                            <p:childTnLst>
                              <p:par>
                                <p:cTn id="19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"/>
                            </p:stCondLst>
                            <p:childTnLst>
                              <p:par>
                                <p:cTn id="2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7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9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100"/>
                            </p:stCondLst>
                            <p:childTnLst>
                              <p:par>
                                <p:cTn id="2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600"/>
                            </p:stCondLst>
                            <p:childTnLst>
                              <p:par>
                                <p:cTn id="2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8" grpId="0" animBg="1"/>
      <p:bldP spid="34" grpId="0" animBg="1"/>
      <p:bldP spid="35" grpId="0" animBg="1"/>
      <p:bldP spid="25" grpId="0" animBg="1"/>
      <p:bldP spid="3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78" grpId="0" animBg="1"/>
      <p:bldP spid="63" grpId="0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1">
            <a:extLst>
              <a:ext uri="{FF2B5EF4-FFF2-40B4-BE49-F238E27FC236}">
                <a16:creationId xmlns:a16="http://schemas.microsoft.com/office/drawing/2014/main" xmlns="" id="{28C6B362-8068-4133-BEC6-50492F635772}"/>
              </a:ext>
            </a:extLst>
          </p:cNvPr>
          <p:cNvSpPr/>
          <p:nvPr/>
        </p:nvSpPr>
        <p:spPr>
          <a:xfrm>
            <a:off x="754318" y="1739083"/>
            <a:ext cx="10550012" cy="3168526"/>
          </a:xfrm>
          <a:custGeom>
            <a:avLst/>
            <a:gdLst>
              <a:gd name="connsiteX0" fmla="*/ 3291229 w 10186247"/>
              <a:gd name="connsiteY0" fmla="*/ 2177 h 3059276"/>
              <a:gd name="connsiteX1" fmla="*/ 5575156 w 10186247"/>
              <a:gd name="connsiteY1" fmla="*/ 860119 h 3059276"/>
              <a:gd name="connsiteX2" fmla="*/ 7999073 w 10186247"/>
              <a:gd name="connsiteY2" fmla="*/ 1260347 h 3059276"/>
              <a:gd name="connsiteX3" fmla="*/ 9528084 w 10186247"/>
              <a:gd name="connsiteY3" fmla="*/ 480415 h 3059276"/>
              <a:gd name="connsiteX4" fmla="*/ 9911615 w 10186247"/>
              <a:gd name="connsiteY4" fmla="*/ 1927395 h 3059276"/>
              <a:gd name="connsiteX5" fmla="*/ 6132555 w 10186247"/>
              <a:gd name="connsiteY5" fmla="*/ 2927966 h 3059276"/>
              <a:gd name="connsiteX6" fmla="*/ 2997827 w 10186247"/>
              <a:gd name="connsiteY6" fmla="*/ 1696494 h 3059276"/>
              <a:gd name="connsiteX7" fmla="*/ 1346086 w 10186247"/>
              <a:gd name="connsiteY7" fmla="*/ 2476426 h 3059276"/>
              <a:gd name="connsiteX8" fmla="*/ 36966 w 10186247"/>
              <a:gd name="connsiteY8" fmla="*/ 2148034 h 3059276"/>
              <a:gd name="connsiteX9" fmla="*/ 2179627 w 10186247"/>
              <a:gd name="connsiteY9" fmla="*/ 136629 h 3059276"/>
              <a:gd name="connsiteX10" fmla="*/ 3291229 w 10186247"/>
              <a:gd name="connsiteY10" fmla="*/ 2177 h 305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6247" h="3059276">
                <a:moveTo>
                  <a:pt x="3291229" y="2177"/>
                </a:moveTo>
                <a:cubicBezTo>
                  <a:pt x="4317174" y="38496"/>
                  <a:pt x="5084237" y="521464"/>
                  <a:pt x="5575156" y="860119"/>
                </a:cubicBezTo>
                <a:cubicBezTo>
                  <a:pt x="6229716" y="1311659"/>
                  <a:pt x="7088826" y="1629789"/>
                  <a:pt x="7999073" y="1260347"/>
                </a:cubicBezTo>
                <a:cubicBezTo>
                  <a:pt x="8914434" y="890906"/>
                  <a:pt x="8914434" y="480415"/>
                  <a:pt x="9528084" y="480415"/>
                </a:cubicBezTo>
                <a:cubicBezTo>
                  <a:pt x="10141734" y="480415"/>
                  <a:pt x="10443445" y="1424544"/>
                  <a:pt x="9911615" y="1927395"/>
                </a:cubicBezTo>
                <a:cubicBezTo>
                  <a:pt x="8587154" y="3189654"/>
                  <a:pt x="7359855" y="3174261"/>
                  <a:pt x="6132555" y="2927966"/>
                </a:cubicBezTo>
                <a:cubicBezTo>
                  <a:pt x="4905255" y="2681672"/>
                  <a:pt x="4030804" y="1614396"/>
                  <a:pt x="2997827" y="1696494"/>
                </a:cubicBezTo>
                <a:cubicBezTo>
                  <a:pt x="1959736" y="1778592"/>
                  <a:pt x="1346086" y="2476426"/>
                  <a:pt x="1346086" y="2476426"/>
                </a:cubicBezTo>
                <a:cubicBezTo>
                  <a:pt x="896076" y="2902311"/>
                  <a:pt x="256857" y="2722721"/>
                  <a:pt x="36966" y="2148034"/>
                </a:cubicBezTo>
                <a:cubicBezTo>
                  <a:pt x="-182925" y="1573347"/>
                  <a:pt x="584137" y="572775"/>
                  <a:pt x="2179627" y="136629"/>
                </a:cubicBezTo>
                <a:cubicBezTo>
                  <a:pt x="2578500" y="27592"/>
                  <a:pt x="2949246" y="-9929"/>
                  <a:pt x="3291229" y="217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74">
            <a:extLst>
              <a:ext uri="{FF2B5EF4-FFF2-40B4-BE49-F238E27FC236}">
                <a16:creationId xmlns:a16="http://schemas.microsoft.com/office/drawing/2014/main" xmlns="" id="{F740F573-6F98-4B2D-B4CC-6A23E2B9D8F6}"/>
              </a:ext>
            </a:extLst>
          </p:cNvPr>
          <p:cNvSpPr/>
          <p:nvPr/>
        </p:nvSpPr>
        <p:spPr>
          <a:xfrm>
            <a:off x="4580521" y="1960309"/>
            <a:ext cx="2080255" cy="233665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 w="3175">
            <a:noFill/>
          </a:ln>
          <a:effectLst>
            <a:outerShdw blurRad="914400" dist="723900" dir="2700000" sx="74000" sy="74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24" y="4834160"/>
            <a:ext cx="821760" cy="71672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54" y="5220529"/>
            <a:ext cx="821760" cy="71672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261" y="4855507"/>
            <a:ext cx="821760" cy="71672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1" y="4451933"/>
            <a:ext cx="821760" cy="7167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02" y="3714138"/>
            <a:ext cx="821760" cy="7167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07" y="1440412"/>
            <a:ext cx="821760" cy="7167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266" y="4086911"/>
            <a:ext cx="821760" cy="7167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59" y="1043192"/>
            <a:ext cx="821760" cy="7167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44" y="3316392"/>
            <a:ext cx="821760" cy="7167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44" y="2552310"/>
            <a:ext cx="821760" cy="7167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32" y="2206253"/>
            <a:ext cx="821760" cy="7167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49" y="665162"/>
            <a:ext cx="821760" cy="7167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40" y="2954691"/>
            <a:ext cx="821760" cy="71672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63" y="1808850"/>
            <a:ext cx="821760" cy="7167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97" y="1043191"/>
            <a:ext cx="821760" cy="716723"/>
          </a:xfrm>
          <a:prstGeom prst="rect">
            <a:avLst/>
          </a:prstGeom>
        </p:spPr>
      </p:pic>
      <p:cxnSp>
        <p:nvCxnSpPr>
          <p:cNvPr id="106" name="Прямая со стрелкой 41"/>
          <p:cNvCxnSpPr/>
          <p:nvPr/>
        </p:nvCxnSpPr>
        <p:spPr>
          <a:xfrm flipH="1">
            <a:off x="9091131" y="2001116"/>
            <a:ext cx="1247776" cy="644084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41"/>
          <p:cNvCxnSpPr/>
          <p:nvPr/>
        </p:nvCxnSpPr>
        <p:spPr>
          <a:xfrm flipH="1" flipV="1">
            <a:off x="9262412" y="3938380"/>
            <a:ext cx="1121169" cy="621425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41"/>
          <p:cNvCxnSpPr/>
          <p:nvPr/>
        </p:nvCxnSpPr>
        <p:spPr>
          <a:xfrm flipH="1">
            <a:off x="9316201" y="3323346"/>
            <a:ext cx="1023611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15"/>
          <p:cNvCxnSpPr/>
          <p:nvPr/>
        </p:nvCxnSpPr>
        <p:spPr>
          <a:xfrm>
            <a:off x="2877671" y="3016326"/>
            <a:ext cx="1702850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41"/>
          <p:cNvCxnSpPr/>
          <p:nvPr/>
        </p:nvCxnSpPr>
        <p:spPr>
          <a:xfrm flipH="1">
            <a:off x="2877671" y="3313052"/>
            <a:ext cx="1702850" cy="3340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round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89105" y="2181063"/>
            <a:ext cx="187104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аудитория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67249" y="4548359"/>
            <a:ext cx="222388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Современный формат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79713" y="3254357"/>
            <a:ext cx="192955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 новостей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80240" y="1601589"/>
            <a:ext cx="2003213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</a:t>
            </a:r>
            <a:b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информации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78044" y="3612106"/>
            <a:ext cx="148558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90935" y="2535800"/>
            <a:ext cx="1657132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удобный формат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78510" y="4184751"/>
            <a:ext cx="2181363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авторизации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81911" y="2896213"/>
            <a:ext cx="157488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контакт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72946" y="4910901"/>
            <a:ext cx="193631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Заинтересованность</a:t>
            </a:r>
            <a:b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пользователей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4725948" y="2126287"/>
            <a:ext cx="1855049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bg1"/>
                </a:solidFill>
                <a:latin typeface="+mj-lt"/>
                <a:cs typeface="Catamaran Bold" panose="00000800000000000000" pitchFamily="2" charset="0"/>
              </a:rPr>
              <a:t>?</a:t>
            </a:r>
            <a:endParaRPr lang="en-US" sz="16600" dirty="0">
              <a:solidFill>
                <a:schemeClr val="bg1"/>
              </a:solidFill>
              <a:latin typeface="+mj-lt"/>
              <a:cs typeface="Catamaran Bold" panose="00000800000000000000" pitchFamily="2" charset="0"/>
            </a:endParaRPr>
          </a:p>
        </p:txBody>
      </p:sp>
      <p:sp>
        <p:nvSpPr>
          <p:cNvPr id="64" name="Freeform: Shape 74">
            <a:extLst>
              <a:ext uri="{FF2B5EF4-FFF2-40B4-BE49-F238E27FC236}">
                <a16:creationId xmlns="" xmlns:a16="http://schemas.microsoft.com/office/drawing/2014/main" id="{F740F573-6F98-4B2D-B4CC-6A23E2B9D8F6}"/>
              </a:ext>
            </a:extLst>
          </p:cNvPr>
          <p:cNvSpPr/>
          <p:nvPr/>
        </p:nvSpPr>
        <p:spPr>
          <a:xfrm>
            <a:off x="598070" y="2108096"/>
            <a:ext cx="1884008" cy="2116219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 w="3175">
            <a:noFill/>
          </a:ln>
          <a:effectLst>
            <a:outerShdw blurRad="914400" dist="723900" dir="2700000" sx="74000" sy="74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667331" y="4829084"/>
            <a:ext cx="185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Профсоюзная Организация</a:t>
            </a:r>
            <a:endParaRPr lang="en-US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21"/>
          <p:cNvGrpSpPr/>
          <p:nvPr/>
        </p:nvGrpSpPr>
        <p:grpSpPr>
          <a:xfrm>
            <a:off x="598071" y="2108096"/>
            <a:ext cx="1884008" cy="2116219"/>
            <a:chOff x="2182489" y="2317716"/>
            <a:chExt cx="742792" cy="834344"/>
          </a:xfrm>
        </p:grpSpPr>
        <p:sp>
          <p:nvSpPr>
            <p:cNvPr id="119" name="Freeform: Shape 74">
              <a:extLst>
                <a:ext uri="{FF2B5EF4-FFF2-40B4-BE49-F238E27FC236}">
                  <a16:creationId xmlns="" xmlns:a16="http://schemas.microsoft.com/office/drawing/2014/main" id="{F740F573-6F98-4B2D-B4CC-6A23E2B9D8F6}"/>
                </a:ext>
              </a:extLst>
            </p:cNvPr>
            <p:cNvSpPr/>
            <p:nvPr/>
          </p:nvSpPr>
          <p:spPr>
            <a:xfrm>
              <a:off x="2182489" y="2317716"/>
              <a:ext cx="742792" cy="834344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>
                <a:alpha val="57000"/>
              </a:schemeClr>
            </a:solidFill>
            <a:ln w="3175">
              <a:noFill/>
            </a:ln>
            <a:effectLst>
              <a:outerShdw blurRad="914400" dist="723900" dir="2700000" sx="74000" sy="74000" algn="tl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1" name="Picture Placeholder 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02" y="2481642"/>
              <a:ext cx="325019" cy="490769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Информационная система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872945" y="5475415"/>
            <a:ext cx="220257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Контролируемый ресурс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1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1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1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1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15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B22428-8AF1-4C7A-9938-3EF0F2804151}"/>
              </a:ext>
            </a:extLst>
          </p:cNvPr>
          <p:cNvSpPr txBox="1"/>
          <p:nvPr/>
        </p:nvSpPr>
        <p:spPr>
          <a:xfrm>
            <a:off x="6604939" y="1702521"/>
            <a:ext cx="431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нужен</a:t>
            </a:r>
            <a:endParaRPr lang="en-US" sz="6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646344E3-1D22-43F0-9325-865D21A65EF6}"/>
              </a:ext>
            </a:extLst>
          </p:cNvPr>
          <p:cNvSpPr/>
          <p:nvPr/>
        </p:nvSpPr>
        <p:spPr>
          <a:xfrm>
            <a:off x="685733" y="1153861"/>
            <a:ext cx="1916911" cy="215317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C60AE666-330C-4247-83F2-8728F8E78E93}"/>
              </a:ext>
            </a:extLst>
          </p:cNvPr>
          <p:cNvSpPr/>
          <p:nvPr/>
        </p:nvSpPr>
        <p:spPr>
          <a:xfrm>
            <a:off x="2553432" y="5512619"/>
            <a:ext cx="3253914" cy="1330633"/>
          </a:xfrm>
          <a:custGeom>
            <a:avLst/>
            <a:gdLst>
              <a:gd name="connsiteX0" fmla="*/ 0 w 3185651"/>
              <a:gd name="connsiteY0" fmla="*/ 0 h 1533833"/>
              <a:gd name="connsiteX1" fmla="*/ 884903 w 3185651"/>
              <a:gd name="connsiteY1" fmla="*/ 796413 h 1533833"/>
              <a:gd name="connsiteX2" fmla="*/ 2595716 w 3185651"/>
              <a:gd name="connsiteY2" fmla="*/ 943897 h 1533833"/>
              <a:gd name="connsiteX3" fmla="*/ 3185651 w 3185651"/>
              <a:gd name="connsiteY3" fmla="*/ 1533833 h 1533833"/>
              <a:gd name="connsiteX0" fmla="*/ 0 w 3185651"/>
              <a:gd name="connsiteY0" fmla="*/ 0 h 1533833"/>
              <a:gd name="connsiteX1" fmla="*/ 884903 w 3185651"/>
              <a:gd name="connsiteY1" fmla="*/ 796413 h 1533833"/>
              <a:gd name="connsiteX2" fmla="*/ 2552173 w 3185651"/>
              <a:gd name="connsiteY2" fmla="*/ 1074525 h 1533833"/>
              <a:gd name="connsiteX3" fmla="*/ 3185651 w 3185651"/>
              <a:gd name="connsiteY3" fmla="*/ 1533833 h 1533833"/>
              <a:gd name="connsiteX0" fmla="*/ 0 w 3185651"/>
              <a:gd name="connsiteY0" fmla="*/ 0 h 1533833"/>
              <a:gd name="connsiteX1" fmla="*/ 572483 w 3185651"/>
              <a:gd name="connsiteY1" fmla="*/ 842133 h 1533833"/>
              <a:gd name="connsiteX2" fmla="*/ 2552173 w 3185651"/>
              <a:gd name="connsiteY2" fmla="*/ 1074525 h 1533833"/>
              <a:gd name="connsiteX3" fmla="*/ 3185651 w 3185651"/>
              <a:gd name="connsiteY3" fmla="*/ 1533833 h 1533833"/>
              <a:gd name="connsiteX0" fmla="*/ 0 w 3185651"/>
              <a:gd name="connsiteY0" fmla="*/ 0 h 1533833"/>
              <a:gd name="connsiteX1" fmla="*/ 572483 w 3185651"/>
              <a:gd name="connsiteY1" fmla="*/ 842133 h 1533833"/>
              <a:gd name="connsiteX2" fmla="*/ 2552173 w 3185651"/>
              <a:gd name="connsiteY2" fmla="*/ 1074525 h 1533833"/>
              <a:gd name="connsiteX3" fmla="*/ 3185651 w 3185651"/>
              <a:gd name="connsiteY3" fmla="*/ 1533833 h 1533833"/>
              <a:gd name="connsiteX0" fmla="*/ 0 w 3185651"/>
              <a:gd name="connsiteY0" fmla="*/ 0 h 1533833"/>
              <a:gd name="connsiteX1" fmla="*/ 572483 w 3185651"/>
              <a:gd name="connsiteY1" fmla="*/ 842133 h 1533833"/>
              <a:gd name="connsiteX2" fmla="*/ 2552173 w 3185651"/>
              <a:gd name="connsiteY2" fmla="*/ 1074525 h 1533833"/>
              <a:gd name="connsiteX3" fmla="*/ 3185651 w 3185651"/>
              <a:gd name="connsiteY3" fmla="*/ 1533833 h 1533833"/>
              <a:gd name="connsiteX0" fmla="*/ 0 w 3185651"/>
              <a:gd name="connsiteY0" fmla="*/ 0 h 1533833"/>
              <a:gd name="connsiteX1" fmla="*/ 572483 w 3185651"/>
              <a:gd name="connsiteY1" fmla="*/ 842133 h 1533833"/>
              <a:gd name="connsiteX2" fmla="*/ 2552173 w 3185651"/>
              <a:gd name="connsiteY2" fmla="*/ 1074525 h 1533833"/>
              <a:gd name="connsiteX3" fmla="*/ 3185651 w 3185651"/>
              <a:gd name="connsiteY3" fmla="*/ 1533833 h 1533833"/>
              <a:gd name="connsiteX0" fmla="*/ 0 w 3204701"/>
              <a:gd name="connsiteY0" fmla="*/ 0 h 1400483"/>
              <a:gd name="connsiteX1" fmla="*/ 591533 w 3204701"/>
              <a:gd name="connsiteY1" fmla="*/ 708783 h 1400483"/>
              <a:gd name="connsiteX2" fmla="*/ 2571223 w 3204701"/>
              <a:gd name="connsiteY2" fmla="*/ 941175 h 1400483"/>
              <a:gd name="connsiteX3" fmla="*/ 3204701 w 3204701"/>
              <a:gd name="connsiteY3" fmla="*/ 1400483 h 1400483"/>
              <a:gd name="connsiteX0" fmla="*/ 0 w 3204701"/>
              <a:gd name="connsiteY0" fmla="*/ 0 h 1400483"/>
              <a:gd name="connsiteX1" fmla="*/ 591533 w 3204701"/>
              <a:gd name="connsiteY1" fmla="*/ 708783 h 1400483"/>
              <a:gd name="connsiteX2" fmla="*/ 2571223 w 3204701"/>
              <a:gd name="connsiteY2" fmla="*/ 941175 h 1400483"/>
              <a:gd name="connsiteX3" fmla="*/ 3204701 w 3204701"/>
              <a:gd name="connsiteY3" fmla="*/ 1400483 h 1400483"/>
              <a:gd name="connsiteX0" fmla="*/ 0 w 3192001"/>
              <a:gd name="connsiteY0" fmla="*/ 0 h 1463983"/>
              <a:gd name="connsiteX1" fmla="*/ 578833 w 3192001"/>
              <a:gd name="connsiteY1" fmla="*/ 772283 h 1463983"/>
              <a:gd name="connsiteX2" fmla="*/ 2558523 w 3192001"/>
              <a:gd name="connsiteY2" fmla="*/ 1004675 h 1463983"/>
              <a:gd name="connsiteX3" fmla="*/ 3192001 w 3192001"/>
              <a:gd name="connsiteY3" fmla="*/ 1463983 h 1463983"/>
              <a:gd name="connsiteX0" fmla="*/ 5702 w 3197703"/>
              <a:gd name="connsiteY0" fmla="*/ 0 h 1463983"/>
              <a:gd name="connsiteX1" fmla="*/ 584535 w 3197703"/>
              <a:gd name="connsiteY1" fmla="*/ 772283 h 1463983"/>
              <a:gd name="connsiteX2" fmla="*/ 2564225 w 3197703"/>
              <a:gd name="connsiteY2" fmla="*/ 1004675 h 1463983"/>
              <a:gd name="connsiteX3" fmla="*/ 3197703 w 3197703"/>
              <a:gd name="connsiteY3" fmla="*/ 1463983 h 1463983"/>
              <a:gd name="connsiteX0" fmla="*/ 5428 w 3197429"/>
              <a:gd name="connsiteY0" fmla="*/ 0 h 1463983"/>
              <a:gd name="connsiteX1" fmla="*/ 596961 w 3197429"/>
              <a:gd name="connsiteY1" fmla="*/ 854833 h 1463983"/>
              <a:gd name="connsiteX2" fmla="*/ 2563951 w 3197429"/>
              <a:gd name="connsiteY2" fmla="*/ 1004675 h 1463983"/>
              <a:gd name="connsiteX3" fmla="*/ 3197429 w 3197429"/>
              <a:gd name="connsiteY3" fmla="*/ 1463983 h 1463983"/>
              <a:gd name="connsiteX0" fmla="*/ 4527 w 3258441"/>
              <a:gd name="connsiteY0" fmla="*/ 0 h 1330633"/>
              <a:gd name="connsiteX1" fmla="*/ 657973 w 3258441"/>
              <a:gd name="connsiteY1" fmla="*/ 721483 h 1330633"/>
              <a:gd name="connsiteX2" fmla="*/ 2624963 w 3258441"/>
              <a:gd name="connsiteY2" fmla="*/ 871325 h 1330633"/>
              <a:gd name="connsiteX3" fmla="*/ 3258441 w 3258441"/>
              <a:gd name="connsiteY3" fmla="*/ 1330633 h 1330633"/>
              <a:gd name="connsiteX0" fmla="*/ 0 w 3253914"/>
              <a:gd name="connsiteY0" fmla="*/ 0 h 1330633"/>
              <a:gd name="connsiteX1" fmla="*/ 653446 w 3253914"/>
              <a:gd name="connsiteY1" fmla="*/ 721483 h 1330633"/>
              <a:gd name="connsiteX2" fmla="*/ 2620436 w 3253914"/>
              <a:gd name="connsiteY2" fmla="*/ 871325 h 1330633"/>
              <a:gd name="connsiteX3" fmla="*/ 3253914 w 3253914"/>
              <a:gd name="connsiteY3" fmla="*/ 1330633 h 133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914" h="1330633">
                <a:moveTo>
                  <a:pt x="0" y="0"/>
                </a:moveTo>
                <a:cubicBezTo>
                  <a:pt x="52787" y="368443"/>
                  <a:pt x="216707" y="576262"/>
                  <a:pt x="653446" y="721483"/>
                </a:cubicBezTo>
                <a:cubicBezTo>
                  <a:pt x="1090185" y="866704"/>
                  <a:pt x="2187025" y="769800"/>
                  <a:pt x="2620436" y="871325"/>
                </a:cubicBezTo>
                <a:cubicBezTo>
                  <a:pt x="3053847" y="972850"/>
                  <a:pt x="3173535" y="1127596"/>
                  <a:pt x="3253914" y="1330633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1FE1ED-C2B0-4540-B959-AD281E97DA9C}"/>
              </a:ext>
            </a:extLst>
          </p:cNvPr>
          <p:cNvSpPr txBox="1"/>
          <p:nvPr/>
        </p:nvSpPr>
        <p:spPr>
          <a:xfrm>
            <a:off x="6604939" y="3596146"/>
            <a:ext cx="4311444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работников состоящих в ППО ГМПР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714739E-9ECB-452D-8561-47B2C269DD56}"/>
              </a:ext>
            </a:extLst>
          </p:cNvPr>
          <p:cNvSpPr txBox="1"/>
          <p:nvPr/>
        </p:nvSpPr>
        <p:spPr>
          <a:xfrm>
            <a:off x="6643576" y="2752685"/>
            <a:ext cx="4311444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СЕРВИС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xmlns="" id="{9455A59F-4B14-4DA7-86DB-72D7DD1DE6C5}"/>
              </a:ext>
            </a:extLst>
          </p:cNvPr>
          <p:cNvGrpSpPr>
            <a:grpSpLocks/>
          </p:cNvGrpSpPr>
          <p:nvPr/>
        </p:nvGrpSpPr>
        <p:grpSpPr bwMode="auto">
          <a:xfrm>
            <a:off x="999832" y="1702521"/>
            <a:ext cx="422568" cy="416117"/>
            <a:chOff x="7197121" y="8332916"/>
            <a:chExt cx="553830" cy="543285"/>
          </a:xfrm>
          <a:solidFill>
            <a:schemeClr val="bg1"/>
          </a:solidFill>
        </p:grpSpPr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xmlns="" id="{B1B7EBB8-FBF8-41AF-A5E4-9A0026663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76915 w 462"/>
                <a:gd name="T1" fmla="*/ 0 h 453"/>
                <a:gd name="T2" fmla="*/ 276915 w 462"/>
                <a:gd name="T3" fmla="*/ 0 h 453"/>
                <a:gd name="T4" fmla="*/ 0 w 462"/>
                <a:gd name="T5" fmla="*/ 266246 h 453"/>
                <a:gd name="T6" fmla="*/ 276915 w 462"/>
                <a:gd name="T7" fmla="*/ 542086 h 453"/>
                <a:gd name="T8" fmla="*/ 552631 w 462"/>
                <a:gd name="T9" fmla="*/ 266246 h 453"/>
                <a:gd name="T10" fmla="*/ 276915 w 462"/>
                <a:gd name="T11" fmla="*/ 0 h 453"/>
                <a:gd name="T12" fmla="*/ 276915 w 462"/>
                <a:gd name="T13" fmla="*/ 478523 h 453"/>
                <a:gd name="T14" fmla="*/ 276915 w 462"/>
                <a:gd name="T15" fmla="*/ 478523 h 453"/>
                <a:gd name="T16" fmla="*/ 63535 w 462"/>
                <a:gd name="T17" fmla="*/ 266246 h 453"/>
                <a:gd name="T18" fmla="*/ 276915 w 462"/>
                <a:gd name="T19" fmla="*/ 53969 h 453"/>
                <a:gd name="T20" fmla="*/ 489097 w 462"/>
                <a:gd name="T21" fmla="*/ 266246 h 453"/>
                <a:gd name="T22" fmla="*/ 276915 w 462"/>
                <a:gd name="T23" fmla="*/ 478523 h 4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xmlns="" id="{F67C5161-76B1-4B8C-8EC1-133153BBE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42672 w 107"/>
                <a:gd name="T1" fmla="*/ 0 h 222"/>
                <a:gd name="T2" fmla="*/ 0 w 107"/>
                <a:gd name="T3" fmla="*/ 0 h 222"/>
                <a:gd name="T4" fmla="*/ 0 w 107"/>
                <a:gd name="T5" fmla="*/ 156433 h 222"/>
                <a:gd name="T6" fmla="*/ 105496 w 107"/>
                <a:gd name="T7" fmla="*/ 259938 h 222"/>
                <a:gd name="T8" fmla="*/ 125647 w 107"/>
                <a:gd name="T9" fmla="*/ 229357 h 222"/>
                <a:gd name="T10" fmla="*/ 42672 w 107"/>
                <a:gd name="T11" fmla="*/ 134086 h 222"/>
                <a:gd name="T12" fmla="*/ 42672 w 107"/>
                <a:gd name="T13" fmla="*/ 0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89" y="1417988"/>
            <a:ext cx="3785435" cy="40220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Информационная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2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8" y="0"/>
            <a:ext cx="9280862" cy="680254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01FCD67B-CD22-45B0-A4B9-CBA61FCA26B5}"/>
              </a:ext>
            </a:extLst>
          </p:cNvPr>
          <p:cNvSpPr txBox="1"/>
          <p:nvPr/>
        </p:nvSpPr>
        <p:spPr>
          <a:xfrm>
            <a:off x="3225521" y="317029"/>
            <a:ext cx="691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ресурсов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Профсоюзных организаций</a:t>
            </a:r>
            <a:endParaRPr lang="en-US" sz="32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Информационная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0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FCD67B-CD22-45B0-A4B9-CBA61FCA26B5}"/>
              </a:ext>
            </a:extLst>
          </p:cNvPr>
          <p:cNvSpPr txBox="1"/>
          <p:nvPr/>
        </p:nvSpPr>
        <p:spPr>
          <a:xfrm>
            <a:off x="672872" y="2702504"/>
            <a:ext cx="36032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Новостная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Лента ППО</a:t>
            </a:r>
            <a:endParaRPr lang="en-US" sz="44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14" y="615461"/>
            <a:ext cx="3984761" cy="6133193"/>
          </a:xfrm>
        </p:spPr>
      </p:pic>
      <p:pic>
        <p:nvPicPr>
          <p:cNvPr id="35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91" y="615460"/>
            <a:ext cx="3984760" cy="6133193"/>
          </a:xfrm>
          <a:prstGeom prst="rect">
            <a:avLst/>
          </a:prstGeom>
          <a:noFill/>
          <a:effectLst>
            <a:outerShdw blurRad="571500" dist="673100" dir="5400000" sx="89000" sy="89000" algn="t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7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111">
            <a:extLst>
              <a:ext uri="{FF2B5EF4-FFF2-40B4-BE49-F238E27FC236}">
                <a16:creationId xmlns:a16="http://schemas.microsoft.com/office/drawing/2014/main" xmlns="" id="{28C6B362-8068-4133-BEC6-50492F635772}"/>
              </a:ext>
            </a:extLst>
          </p:cNvPr>
          <p:cNvSpPr/>
          <p:nvPr/>
        </p:nvSpPr>
        <p:spPr>
          <a:xfrm>
            <a:off x="820994" y="1608768"/>
            <a:ext cx="10550012" cy="3168526"/>
          </a:xfrm>
          <a:custGeom>
            <a:avLst/>
            <a:gdLst>
              <a:gd name="connsiteX0" fmla="*/ 3291229 w 10186247"/>
              <a:gd name="connsiteY0" fmla="*/ 2177 h 3059276"/>
              <a:gd name="connsiteX1" fmla="*/ 5575156 w 10186247"/>
              <a:gd name="connsiteY1" fmla="*/ 860119 h 3059276"/>
              <a:gd name="connsiteX2" fmla="*/ 7999073 w 10186247"/>
              <a:gd name="connsiteY2" fmla="*/ 1260347 h 3059276"/>
              <a:gd name="connsiteX3" fmla="*/ 9528084 w 10186247"/>
              <a:gd name="connsiteY3" fmla="*/ 480415 h 3059276"/>
              <a:gd name="connsiteX4" fmla="*/ 9911615 w 10186247"/>
              <a:gd name="connsiteY4" fmla="*/ 1927395 h 3059276"/>
              <a:gd name="connsiteX5" fmla="*/ 6132555 w 10186247"/>
              <a:gd name="connsiteY5" fmla="*/ 2927966 h 3059276"/>
              <a:gd name="connsiteX6" fmla="*/ 2997827 w 10186247"/>
              <a:gd name="connsiteY6" fmla="*/ 1696494 h 3059276"/>
              <a:gd name="connsiteX7" fmla="*/ 1346086 w 10186247"/>
              <a:gd name="connsiteY7" fmla="*/ 2476426 h 3059276"/>
              <a:gd name="connsiteX8" fmla="*/ 36966 w 10186247"/>
              <a:gd name="connsiteY8" fmla="*/ 2148034 h 3059276"/>
              <a:gd name="connsiteX9" fmla="*/ 2179627 w 10186247"/>
              <a:gd name="connsiteY9" fmla="*/ 136629 h 3059276"/>
              <a:gd name="connsiteX10" fmla="*/ 3291229 w 10186247"/>
              <a:gd name="connsiteY10" fmla="*/ 2177 h 305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6247" h="3059276">
                <a:moveTo>
                  <a:pt x="3291229" y="2177"/>
                </a:moveTo>
                <a:cubicBezTo>
                  <a:pt x="4317174" y="38496"/>
                  <a:pt x="5084237" y="521464"/>
                  <a:pt x="5575156" y="860119"/>
                </a:cubicBezTo>
                <a:cubicBezTo>
                  <a:pt x="6229716" y="1311659"/>
                  <a:pt x="7088826" y="1629789"/>
                  <a:pt x="7999073" y="1260347"/>
                </a:cubicBezTo>
                <a:cubicBezTo>
                  <a:pt x="8914434" y="890906"/>
                  <a:pt x="8914434" y="480415"/>
                  <a:pt x="9528084" y="480415"/>
                </a:cubicBezTo>
                <a:cubicBezTo>
                  <a:pt x="10141734" y="480415"/>
                  <a:pt x="10443445" y="1424544"/>
                  <a:pt x="9911615" y="1927395"/>
                </a:cubicBezTo>
                <a:cubicBezTo>
                  <a:pt x="8587154" y="3189654"/>
                  <a:pt x="7359855" y="3174261"/>
                  <a:pt x="6132555" y="2927966"/>
                </a:cubicBezTo>
                <a:cubicBezTo>
                  <a:pt x="4905255" y="2681672"/>
                  <a:pt x="4030804" y="1614396"/>
                  <a:pt x="2997827" y="1696494"/>
                </a:cubicBezTo>
                <a:cubicBezTo>
                  <a:pt x="1959736" y="1778592"/>
                  <a:pt x="1346086" y="2476426"/>
                  <a:pt x="1346086" y="2476426"/>
                </a:cubicBezTo>
                <a:cubicBezTo>
                  <a:pt x="896076" y="2902311"/>
                  <a:pt x="256857" y="2722721"/>
                  <a:pt x="36966" y="2148034"/>
                </a:cubicBezTo>
                <a:cubicBezTo>
                  <a:pt x="-182925" y="1573347"/>
                  <a:pt x="584137" y="572775"/>
                  <a:pt x="2179627" y="136629"/>
                </a:cubicBezTo>
                <a:cubicBezTo>
                  <a:pt x="2578500" y="27592"/>
                  <a:pt x="2949246" y="-9929"/>
                  <a:pt x="3291229" y="217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6446960" y="746274"/>
            <a:ext cx="4085304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0912F8-7A00-4557-8324-617DE0E679F2}"/>
              </a:ext>
            </a:extLst>
          </p:cNvPr>
          <p:cNvSpPr txBox="1"/>
          <p:nvPr/>
        </p:nvSpPr>
        <p:spPr>
          <a:xfrm>
            <a:off x="1291487" y="746273"/>
            <a:ext cx="4085304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51" y="1711187"/>
            <a:ext cx="1971776" cy="3954508"/>
          </a:xfrm>
          <a:custGeom>
            <a:avLst/>
            <a:gdLst>
              <a:gd name="connsiteX0" fmla="*/ 0 w 3968898"/>
              <a:gd name="connsiteY0" fmla="*/ 0 h 3254104"/>
              <a:gd name="connsiteX1" fmla="*/ 3968898 w 3968898"/>
              <a:gd name="connsiteY1" fmla="*/ 0 h 3254104"/>
              <a:gd name="connsiteX2" fmla="*/ 3968898 w 3968898"/>
              <a:gd name="connsiteY2" fmla="*/ 3254104 h 3254104"/>
              <a:gd name="connsiteX3" fmla="*/ 0 w 3968898"/>
              <a:gd name="connsiteY3" fmla="*/ 3254104 h 32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98" h="3254104">
                <a:moveTo>
                  <a:pt x="0" y="0"/>
                </a:moveTo>
                <a:lnTo>
                  <a:pt x="3968898" y="0"/>
                </a:lnTo>
                <a:lnTo>
                  <a:pt x="3968898" y="3254104"/>
                </a:lnTo>
                <a:lnTo>
                  <a:pt x="0" y="3254104"/>
                </a:lnTo>
                <a:close/>
              </a:path>
            </a:pathLst>
          </a:custGeom>
          <a:noFill/>
        </p:spPr>
      </p:pic>
      <p:pic>
        <p:nvPicPr>
          <p:cNvPr id="42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67" y="1608768"/>
            <a:ext cx="2953155" cy="4545385"/>
          </a:xfrm>
          <a:custGeom>
            <a:avLst/>
            <a:gdLst>
              <a:gd name="connsiteX0" fmla="*/ 0 w 3968898"/>
              <a:gd name="connsiteY0" fmla="*/ 0 h 3254104"/>
              <a:gd name="connsiteX1" fmla="*/ 3968898 w 3968898"/>
              <a:gd name="connsiteY1" fmla="*/ 0 h 3254104"/>
              <a:gd name="connsiteX2" fmla="*/ 3968898 w 3968898"/>
              <a:gd name="connsiteY2" fmla="*/ 3254104 h 3254104"/>
              <a:gd name="connsiteX3" fmla="*/ 0 w 3968898"/>
              <a:gd name="connsiteY3" fmla="*/ 3254104 h 32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98" h="3254104">
                <a:moveTo>
                  <a:pt x="0" y="0"/>
                </a:moveTo>
                <a:lnTo>
                  <a:pt x="3968898" y="0"/>
                </a:lnTo>
                <a:lnTo>
                  <a:pt x="3968898" y="3254104"/>
                </a:lnTo>
                <a:lnTo>
                  <a:pt x="0" y="3254104"/>
                </a:lnTo>
                <a:close/>
              </a:path>
            </a:pathLst>
          </a:custGeom>
          <a:noFill/>
          <a:effectLst>
            <a:outerShdw blurRad="673100" dist="330200" dir="5400000" sx="90000" sy="90000" algn="t" rotWithShape="0">
              <a:schemeClr val="accent1"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Информационная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7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EF7B101-3225-4120-BC96-865E4E4012BE}"/>
              </a:ext>
            </a:extLst>
          </p:cNvPr>
          <p:cNvSpPr/>
          <p:nvPr/>
        </p:nvSpPr>
        <p:spPr>
          <a:xfrm>
            <a:off x="0" y="4029076"/>
            <a:ext cx="12191999" cy="126190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07EB53-A5F8-42E6-B218-227EA20BFE15}"/>
              </a:ext>
            </a:extLst>
          </p:cNvPr>
          <p:cNvSpPr txBox="1"/>
          <p:nvPr/>
        </p:nvSpPr>
        <p:spPr>
          <a:xfrm>
            <a:off x="1575153" y="847300"/>
            <a:ext cx="867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проекты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02" y="1956755"/>
            <a:ext cx="5635376" cy="3524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05C20CD-6E3C-49E8-8135-F9C968B98F64}"/>
              </a:ext>
            </a:extLst>
          </p:cNvPr>
          <p:cNvGrpSpPr/>
          <p:nvPr/>
        </p:nvGrpSpPr>
        <p:grpSpPr>
          <a:xfrm>
            <a:off x="5578700" y="5549757"/>
            <a:ext cx="600289" cy="133352"/>
            <a:chOff x="5807303" y="5549757"/>
            <a:chExt cx="600289" cy="1333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3D8EE3C-5080-48D4-A4AE-5312439D172F}"/>
                </a:ext>
              </a:extLst>
            </p:cNvPr>
            <p:cNvSpPr/>
            <p:nvPr/>
          </p:nvSpPr>
          <p:spPr>
            <a:xfrm>
              <a:off x="5807303" y="5572651"/>
              <a:ext cx="87563" cy="87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5029CF54-2D0B-457A-BFE4-3BB006DA3697}"/>
                </a:ext>
              </a:extLst>
            </p:cNvPr>
            <p:cNvSpPr/>
            <p:nvPr/>
          </p:nvSpPr>
          <p:spPr>
            <a:xfrm>
              <a:off x="6052219" y="5572651"/>
              <a:ext cx="87563" cy="87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C784585-3DE3-4CD9-AD65-AD12916055A1}"/>
                </a:ext>
              </a:extLst>
            </p:cNvPr>
            <p:cNvSpPr/>
            <p:nvPr/>
          </p:nvSpPr>
          <p:spPr>
            <a:xfrm>
              <a:off x="6274240" y="5549757"/>
              <a:ext cx="133352" cy="13335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90" y="3941014"/>
            <a:ext cx="839365" cy="1291919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711305" y="3397975"/>
            <a:ext cx="2913780" cy="1682380"/>
            <a:chOff x="1368210" y="3535534"/>
            <a:chExt cx="3444247" cy="1988665"/>
          </a:xfrm>
        </p:grpSpPr>
        <p:pic>
          <p:nvPicPr>
            <p:cNvPr id="1026" name="Рисунок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799" y="3672016"/>
              <a:ext cx="2589068" cy="161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210" y="3535534"/>
              <a:ext cx="3444247" cy="198866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274440" y="2048041"/>
            <a:ext cx="374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ERP – </a:t>
            </a:r>
            <a:r>
              <a:rPr lang="ru-RU" sz="20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</a:p>
          <a:p>
            <a:pPr algn="ctr"/>
            <a:r>
              <a:rPr lang="ru-RU" sz="20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«Логистика Ресурсов»</a:t>
            </a:r>
            <a:endParaRPr lang="en-US" sz="20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7494476" y="1991870"/>
            <a:ext cx="422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</a:t>
            </a:r>
          </a:p>
          <a:p>
            <a:pPr algn="ctr"/>
            <a:r>
              <a:rPr lang="ru-RU" sz="20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«Мой Профсоюз»</a:t>
            </a:r>
            <a:endParaRPr lang="en-US" sz="20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3995421" y="2049915"/>
            <a:ext cx="374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АСУ </a:t>
            </a:r>
          </a:p>
          <a:p>
            <a:pPr algn="ctr"/>
            <a:r>
              <a:rPr lang="ru-RU" sz="20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«Депозитарий</a:t>
            </a:r>
            <a:r>
              <a:rPr lang="ru-RU" sz="2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КВП»</a:t>
            </a:r>
            <a:endParaRPr lang="en-US" sz="20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"/>
          <p:cNvGrpSpPr/>
          <p:nvPr/>
        </p:nvGrpSpPr>
        <p:grpSpPr>
          <a:xfrm>
            <a:off x="4388149" y="3356476"/>
            <a:ext cx="2913780" cy="1682380"/>
            <a:chOff x="1343249" y="3487164"/>
            <a:chExt cx="3444247" cy="1988665"/>
          </a:xfrm>
        </p:grpSpPr>
        <p:pic>
          <p:nvPicPr>
            <p:cNvPr id="19" name="Рисунок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799" y="3672413"/>
              <a:ext cx="2589068" cy="161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249" y="3487164"/>
              <a:ext cx="3444247" cy="198866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BA299F-A787-474E-98BF-C15D2BB70287}"/>
              </a:ext>
            </a:extLst>
          </p:cNvPr>
          <p:cNvSpPr txBox="1"/>
          <p:nvPr/>
        </p:nvSpPr>
        <p:spPr>
          <a:xfrm>
            <a:off x="6137577" y="2050787"/>
            <a:ext cx="4887474" cy="18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«Здравствуйте Алексей! Как мы можем Вам помочь?...»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CF75D00-DD4B-497B-BAC5-C153DB5D2AA5}"/>
              </a:ext>
            </a:extLst>
          </p:cNvPr>
          <p:cNvSpPr/>
          <p:nvPr/>
        </p:nvSpPr>
        <p:spPr>
          <a:xfrm>
            <a:off x="6137577" y="4231661"/>
            <a:ext cx="2370697" cy="3925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рекомендаций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7" y="354312"/>
            <a:ext cx="3984760" cy="6133193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</p:spPr>
      </p:pic>
      <p:pic>
        <p:nvPicPr>
          <p:cNvPr id="20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64" y="11175764"/>
            <a:ext cx="4006018" cy="2467707"/>
          </a:xfrm>
          <a:prstGeom prst="rect">
            <a:avLst/>
          </a:prstGeom>
        </p:spPr>
      </p:pic>
      <p:pic>
        <p:nvPicPr>
          <p:cNvPr id="21" name="Рисунок 1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39" y="11175762"/>
            <a:ext cx="4006018" cy="2467707"/>
          </a:xfrm>
          <a:prstGeom prst="rect">
            <a:avLst/>
          </a:prstGeom>
        </p:spPr>
      </p:pic>
      <p:pic>
        <p:nvPicPr>
          <p:cNvPr id="22" name="Рисунок 1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814" y="11175760"/>
            <a:ext cx="4006018" cy="2467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Информационная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60" y="680530"/>
            <a:ext cx="3741785" cy="5759213"/>
          </a:xfrm>
          <a:prstGeom prst="rect">
            <a:avLst/>
          </a:prstGeom>
          <a:noFill/>
          <a:effectLst>
            <a:outerShdw blurRad="571500" dist="673100" dir="5400000" sx="89000" sy="89000" algn="t" rotWithShape="0">
              <a:prstClr val="black">
                <a:alpha val="25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159B71-1A35-426D-8E13-BF6E555247CF}"/>
              </a:ext>
            </a:extLst>
          </p:cNvPr>
          <p:cNvSpPr txBox="1"/>
          <p:nvPr/>
        </p:nvSpPr>
        <p:spPr>
          <a:xfrm>
            <a:off x="601892" y="2520411"/>
            <a:ext cx="4777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Программа лояльности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26" y="680529"/>
            <a:ext cx="3741784" cy="5759213"/>
          </a:xfrm>
          <a:prstGeom prst="rect">
            <a:avLst/>
          </a:prstGeom>
          <a:noFill/>
          <a:effectLst>
            <a:outerShdw blurRad="571500" dist="673100" dir="5400000" sx="89000" sy="89000" algn="t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9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>
            <a:extLst>
              <a:ext uri="{FF2B5EF4-FFF2-40B4-BE49-F238E27FC236}">
                <a16:creationId xmlns="" xmlns:a16="http://schemas.microsoft.com/office/drawing/2014/main" id="{3F26C19B-7275-42CB-A57D-0FDB45566005}"/>
              </a:ext>
            </a:extLst>
          </p:cNvPr>
          <p:cNvSpPr>
            <a:spLocks/>
          </p:cNvSpPr>
          <p:nvPr/>
        </p:nvSpPr>
        <p:spPr bwMode="auto">
          <a:xfrm>
            <a:off x="-554203" y="1898572"/>
            <a:ext cx="3960568" cy="4997737"/>
          </a:xfrm>
          <a:custGeom>
            <a:avLst/>
            <a:gdLst>
              <a:gd name="T0" fmla="*/ 1213 w 1318"/>
              <a:gd name="T1" fmla="*/ 1327 h 1663"/>
              <a:gd name="T2" fmla="*/ 1230 w 1318"/>
              <a:gd name="T3" fmla="*/ 953 h 1663"/>
              <a:gd name="T4" fmla="*/ 872 w 1318"/>
              <a:gd name="T5" fmla="*/ 875 h 1663"/>
              <a:gd name="T6" fmla="*/ 842 w 1318"/>
              <a:gd name="T7" fmla="*/ 613 h 1663"/>
              <a:gd name="T8" fmla="*/ 588 w 1318"/>
              <a:gd name="T9" fmla="*/ 523 h 1663"/>
              <a:gd name="T10" fmla="*/ 556 w 1318"/>
              <a:gd name="T11" fmla="*/ 189 h 1663"/>
              <a:gd name="T12" fmla="*/ 87 w 1318"/>
              <a:gd name="T13" fmla="*/ 148 h 1663"/>
              <a:gd name="T14" fmla="*/ 80 w 1318"/>
              <a:gd name="T15" fmla="*/ 154 h 1663"/>
              <a:gd name="T16" fmla="*/ 21 w 1318"/>
              <a:gd name="T17" fmla="*/ 15 h 1663"/>
              <a:gd name="T18" fmla="*/ 0 w 1318"/>
              <a:gd name="T19" fmla="*/ 0 h 1663"/>
              <a:gd name="T20" fmla="*/ 0 w 1318"/>
              <a:gd name="T21" fmla="*/ 1280 h 1663"/>
              <a:gd name="T22" fmla="*/ 311 w 1318"/>
              <a:gd name="T23" fmla="*/ 1663 h 1663"/>
              <a:gd name="T24" fmla="*/ 1158 w 1318"/>
              <a:gd name="T25" fmla="*/ 1663 h 1663"/>
              <a:gd name="T26" fmla="*/ 1132 w 1318"/>
              <a:gd name="T27" fmla="*/ 1569 h 1663"/>
              <a:gd name="T28" fmla="*/ 1218 w 1318"/>
              <a:gd name="T29" fmla="*/ 1539 h 1663"/>
              <a:gd name="T30" fmla="*/ 1247 w 1318"/>
              <a:gd name="T31" fmla="*/ 1356 h 1663"/>
              <a:gd name="T32" fmla="*/ 1213 w 1318"/>
              <a:gd name="T33" fmla="*/ 1327 h 1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18" h="1663">
                <a:moveTo>
                  <a:pt x="1213" y="1327"/>
                </a:moveTo>
                <a:cubicBezTo>
                  <a:pt x="1308" y="1223"/>
                  <a:pt x="1318" y="1065"/>
                  <a:pt x="1230" y="953"/>
                </a:cubicBezTo>
                <a:cubicBezTo>
                  <a:pt x="1144" y="843"/>
                  <a:pt x="993" y="814"/>
                  <a:pt x="872" y="875"/>
                </a:cubicBezTo>
                <a:cubicBezTo>
                  <a:pt x="909" y="789"/>
                  <a:pt x="901" y="689"/>
                  <a:pt x="842" y="613"/>
                </a:cubicBezTo>
                <a:cubicBezTo>
                  <a:pt x="782" y="536"/>
                  <a:pt x="683" y="504"/>
                  <a:pt x="588" y="523"/>
                </a:cubicBezTo>
                <a:cubicBezTo>
                  <a:pt x="639" y="414"/>
                  <a:pt x="631" y="285"/>
                  <a:pt x="556" y="189"/>
                </a:cubicBezTo>
                <a:cubicBezTo>
                  <a:pt x="447" y="49"/>
                  <a:pt x="237" y="31"/>
                  <a:pt x="87" y="148"/>
                </a:cubicBezTo>
                <a:cubicBezTo>
                  <a:pt x="85" y="150"/>
                  <a:pt x="83" y="152"/>
                  <a:pt x="80" y="154"/>
                </a:cubicBezTo>
                <a:cubicBezTo>
                  <a:pt x="73" y="104"/>
                  <a:pt x="53" y="56"/>
                  <a:pt x="21" y="15"/>
                </a:cubicBezTo>
                <a:cubicBezTo>
                  <a:pt x="17" y="10"/>
                  <a:pt x="4" y="5"/>
                  <a:pt x="0" y="0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311" y="1663"/>
                  <a:pt x="311" y="1663"/>
                  <a:pt x="311" y="1663"/>
                </a:cubicBezTo>
                <a:cubicBezTo>
                  <a:pt x="1158" y="1663"/>
                  <a:pt x="1158" y="1663"/>
                  <a:pt x="1158" y="1663"/>
                </a:cubicBezTo>
                <a:cubicBezTo>
                  <a:pt x="1154" y="1633"/>
                  <a:pt x="1146" y="1604"/>
                  <a:pt x="1132" y="1569"/>
                </a:cubicBezTo>
                <a:cubicBezTo>
                  <a:pt x="1162" y="1569"/>
                  <a:pt x="1192" y="1559"/>
                  <a:pt x="1218" y="1539"/>
                </a:cubicBezTo>
                <a:cubicBezTo>
                  <a:pt x="1277" y="1493"/>
                  <a:pt x="1290" y="1411"/>
                  <a:pt x="1247" y="1356"/>
                </a:cubicBezTo>
                <a:cubicBezTo>
                  <a:pt x="1237" y="1344"/>
                  <a:pt x="1226" y="1334"/>
                  <a:pt x="1213" y="13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6">
            <a:extLst>
              <a:ext uri="{FF2B5EF4-FFF2-40B4-BE49-F238E27FC236}">
                <a16:creationId xmlns="" xmlns:a16="http://schemas.microsoft.com/office/drawing/2014/main" id="{9BA505F2-38D0-4732-8D45-126499E3A273}"/>
              </a:ext>
            </a:extLst>
          </p:cNvPr>
          <p:cNvGrpSpPr/>
          <p:nvPr/>
        </p:nvGrpSpPr>
        <p:grpSpPr>
          <a:xfrm>
            <a:off x="-392400" y="3061575"/>
            <a:ext cx="3229719" cy="3834733"/>
            <a:chOff x="0" y="3872241"/>
            <a:chExt cx="2514689" cy="2985759"/>
          </a:xfrm>
        </p:grpSpPr>
        <p:sp>
          <p:nvSpPr>
            <p:cNvPr id="58" name="Freeform 6">
              <a:extLst>
                <a:ext uri="{FF2B5EF4-FFF2-40B4-BE49-F238E27FC236}">
                  <a16:creationId xmlns="" xmlns:a16="http://schemas.microsoft.com/office/drawing/2014/main" id="{99E8BAE6-34EE-4537-A5DB-4B51C685A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72241"/>
              <a:ext cx="2514689" cy="2985759"/>
            </a:xfrm>
            <a:custGeom>
              <a:avLst/>
              <a:gdLst>
                <a:gd name="T0" fmla="*/ 966 w 1075"/>
                <a:gd name="T1" fmla="*/ 1276 h 1276"/>
                <a:gd name="T2" fmla="*/ 895 w 1075"/>
                <a:gd name="T3" fmla="*/ 1180 h 1276"/>
                <a:gd name="T4" fmla="*/ 990 w 1075"/>
                <a:gd name="T5" fmla="*/ 1170 h 1276"/>
                <a:gd name="T6" fmla="*/ 1036 w 1075"/>
                <a:gd name="T7" fmla="*/ 987 h 1276"/>
                <a:gd name="T8" fmla="*/ 992 w 1075"/>
                <a:gd name="T9" fmla="*/ 957 h 1276"/>
                <a:gd name="T10" fmla="*/ 1037 w 1075"/>
                <a:gd name="T11" fmla="*/ 875 h 1276"/>
                <a:gd name="T12" fmla="*/ 1019 w 1075"/>
                <a:gd name="T13" fmla="*/ 757 h 1276"/>
                <a:gd name="T14" fmla="*/ 839 w 1075"/>
                <a:gd name="T15" fmla="*/ 628 h 1276"/>
                <a:gd name="T16" fmla="*/ 798 w 1075"/>
                <a:gd name="T17" fmla="*/ 639 h 1276"/>
                <a:gd name="T18" fmla="*/ 782 w 1075"/>
                <a:gd name="T19" fmla="*/ 425 h 1276"/>
                <a:gd name="T20" fmla="*/ 524 w 1075"/>
                <a:gd name="T21" fmla="*/ 376 h 1276"/>
                <a:gd name="T22" fmla="*/ 498 w 1075"/>
                <a:gd name="T23" fmla="*/ 314 h 1276"/>
                <a:gd name="T24" fmla="*/ 305 w 1075"/>
                <a:gd name="T25" fmla="*/ 292 h 1276"/>
                <a:gd name="T26" fmla="*/ 272 w 1075"/>
                <a:gd name="T27" fmla="*/ 262 h 1276"/>
                <a:gd name="T28" fmla="*/ 226 w 1075"/>
                <a:gd name="T29" fmla="*/ 94 h 1276"/>
                <a:gd name="T30" fmla="*/ 0 w 1075"/>
                <a:gd name="T31" fmla="*/ 9 h 1276"/>
                <a:gd name="T32" fmla="*/ 0 w 1075"/>
                <a:gd name="T33" fmla="*/ 888 h 1276"/>
                <a:gd name="T34" fmla="*/ 316 w 1075"/>
                <a:gd name="T35" fmla="*/ 1276 h 1276"/>
                <a:gd name="T36" fmla="*/ 966 w 1075"/>
                <a:gd name="T37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5" h="1276">
                  <a:moveTo>
                    <a:pt x="966" y="1276"/>
                  </a:moveTo>
                  <a:cubicBezTo>
                    <a:pt x="950" y="1239"/>
                    <a:pt x="923" y="1211"/>
                    <a:pt x="895" y="1180"/>
                  </a:cubicBezTo>
                  <a:cubicBezTo>
                    <a:pt x="936" y="1191"/>
                    <a:pt x="966" y="1185"/>
                    <a:pt x="990" y="1170"/>
                  </a:cubicBezTo>
                  <a:cubicBezTo>
                    <a:pt x="1070" y="1119"/>
                    <a:pt x="1075" y="1026"/>
                    <a:pt x="1036" y="987"/>
                  </a:cubicBezTo>
                  <a:cubicBezTo>
                    <a:pt x="1016" y="966"/>
                    <a:pt x="992" y="957"/>
                    <a:pt x="992" y="957"/>
                  </a:cubicBezTo>
                  <a:cubicBezTo>
                    <a:pt x="1015" y="935"/>
                    <a:pt x="1032" y="907"/>
                    <a:pt x="1037" y="875"/>
                  </a:cubicBezTo>
                  <a:cubicBezTo>
                    <a:pt x="1045" y="834"/>
                    <a:pt x="1037" y="793"/>
                    <a:pt x="1019" y="757"/>
                  </a:cubicBezTo>
                  <a:cubicBezTo>
                    <a:pt x="986" y="691"/>
                    <a:pt x="919" y="630"/>
                    <a:pt x="839" y="628"/>
                  </a:cubicBezTo>
                  <a:cubicBezTo>
                    <a:pt x="798" y="639"/>
                    <a:pt x="798" y="639"/>
                    <a:pt x="798" y="639"/>
                  </a:cubicBezTo>
                  <a:cubicBezTo>
                    <a:pt x="832" y="567"/>
                    <a:pt x="829" y="485"/>
                    <a:pt x="782" y="425"/>
                  </a:cubicBezTo>
                  <a:cubicBezTo>
                    <a:pt x="724" y="350"/>
                    <a:pt x="617" y="333"/>
                    <a:pt x="524" y="376"/>
                  </a:cubicBezTo>
                  <a:cubicBezTo>
                    <a:pt x="521" y="353"/>
                    <a:pt x="513" y="332"/>
                    <a:pt x="498" y="314"/>
                  </a:cubicBezTo>
                  <a:cubicBezTo>
                    <a:pt x="455" y="258"/>
                    <a:pt x="372" y="250"/>
                    <a:pt x="305" y="292"/>
                  </a:cubicBezTo>
                  <a:cubicBezTo>
                    <a:pt x="295" y="282"/>
                    <a:pt x="283" y="272"/>
                    <a:pt x="272" y="262"/>
                  </a:cubicBezTo>
                  <a:cubicBezTo>
                    <a:pt x="278" y="202"/>
                    <a:pt x="264" y="142"/>
                    <a:pt x="226" y="94"/>
                  </a:cubicBezTo>
                  <a:cubicBezTo>
                    <a:pt x="175" y="29"/>
                    <a:pt x="84" y="0"/>
                    <a:pt x="0" y="9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316" y="1276"/>
                    <a:pt x="316" y="1276"/>
                    <a:pt x="316" y="1276"/>
                  </a:cubicBezTo>
                  <a:lnTo>
                    <a:pt x="966" y="1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="" xmlns:a16="http://schemas.microsoft.com/office/drawing/2014/main" id="{9488A8DF-02EE-4A11-BBF3-C9F47D98C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41241"/>
              <a:ext cx="2092110" cy="2316759"/>
            </a:xfrm>
            <a:custGeom>
              <a:avLst/>
              <a:gdLst>
                <a:gd name="T0" fmla="*/ 801 w 894"/>
                <a:gd name="T1" fmla="*/ 990 h 990"/>
                <a:gd name="T2" fmla="*/ 788 w 894"/>
                <a:gd name="T3" fmla="*/ 952 h 990"/>
                <a:gd name="T4" fmla="*/ 837 w 894"/>
                <a:gd name="T5" fmla="*/ 934 h 990"/>
                <a:gd name="T6" fmla="*/ 854 w 894"/>
                <a:gd name="T7" fmla="*/ 831 h 990"/>
                <a:gd name="T8" fmla="*/ 834 w 894"/>
                <a:gd name="T9" fmla="*/ 814 h 990"/>
                <a:gd name="T10" fmla="*/ 844 w 894"/>
                <a:gd name="T11" fmla="*/ 601 h 990"/>
                <a:gd name="T12" fmla="*/ 640 w 894"/>
                <a:gd name="T13" fmla="*/ 557 h 990"/>
                <a:gd name="T14" fmla="*/ 623 w 894"/>
                <a:gd name="T15" fmla="*/ 408 h 990"/>
                <a:gd name="T16" fmla="*/ 479 w 894"/>
                <a:gd name="T17" fmla="*/ 357 h 990"/>
                <a:gd name="T18" fmla="*/ 461 w 894"/>
                <a:gd name="T19" fmla="*/ 167 h 990"/>
                <a:gd name="T20" fmla="*/ 194 w 894"/>
                <a:gd name="T21" fmla="*/ 144 h 990"/>
                <a:gd name="T22" fmla="*/ 190 w 894"/>
                <a:gd name="T23" fmla="*/ 147 h 990"/>
                <a:gd name="T24" fmla="*/ 157 w 894"/>
                <a:gd name="T25" fmla="*/ 68 h 990"/>
                <a:gd name="T26" fmla="*/ 0 w 894"/>
                <a:gd name="T27" fmla="*/ 3 h 990"/>
                <a:gd name="T28" fmla="*/ 0 w 894"/>
                <a:gd name="T29" fmla="*/ 990 h 990"/>
                <a:gd name="T30" fmla="*/ 801 w 894"/>
                <a:gd name="T31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4" h="990">
                  <a:moveTo>
                    <a:pt x="801" y="990"/>
                  </a:moveTo>
                  <a:cubicBezTo>
                    <a:pt x="798" y="977"/>
                    <a:pt x="794" y="967"/>
                    <a:pt x="788" y="952"/>
                  </a:cubicBezTo>
                  <a:cubicBezTo>
                    <a:pt x="805" y="952"/>
                    <a:pt x="822" y="946"/>
                    <a:pt x="837" y="934"/>
                  </a:cubicBezTo>
                  <a:cubicBezTo>
                    <a:pt x="871" y="908"/>
                    <a:pt x="878" y="862"/>
                    <a:pt x="854" y="831"/>
                  </a:cubicBezTo>
                  <a:cubicBezTo>
                    <a:pt x="848" y="824"/>
                    <a:pt x="841" y="818"/>
                    <a:pt x="834" y="814"/>
                  </a:cubicBezTo>
                  <a:cubicBezTo>
                    <a:pt x="888" y="755"/>
                    <a:pt x="894" y="665"/>
                    <a:pt x="844" y="601"/>
                  </a:cubicBezTo>
                  <a:cubicBezTo>
                    <a:pt x="795" y="539"/>
                    <a:pt x="709" y="522"/>
                    <a:pt x="640" y="557"/>
                  </a:cubicBezTo>
                  <a:cubicBezTo>
                    <a:pt x="661" y="508"/>
                    <a:pt x="657" y="451"/>
                    <a:pt x="623" y="408"/>
                  </a:cubicBezTo>
                  <a:cubicBezTo>
                    <a:pt x="589" y="364"/>
                    <a:pt x="533" y="347"/>
                    <a:pt x="479" y="357"/>
                  </a:cubicBezTo>
                  <a:cubicBezTo>
                    <a:pt x="508" y="295"/>
                    <a:pt x="504" y="222"/>
                    <a:pt x="461" y="167"/>
                  </a:cubicBezTo>
                  <a:cubicBezTo>
                    <a:pt x="399" y="88"/>
                    <a:pt x="279" y="78"/>
                    <a:pt x="194" y="144"/>
                  </a:cubicBezTo>
                  <a:cubicBezTo>
                    <a:pt x="193" y="145"/>
                    <a:pt x="192" y="146"/>
                    <a:pt x="190" y="147"/>
                  </a:cubicBezTo>
                  <a:cubicBezTo>
                    <a:pt x="186" y="119"/>
                    <a:pt x="175" y="92"/>
                    <a:pt x="157" y="68"/>
                  </a:cubicBezTo>
                  <a:cubicBezTo>
                    <a:pt x="121" y="22"/>
                    <a:pt x="57" y="0"/>
                    <a:pt x="0" y="3"/>
                  </a:cubicBezTo>
                  <a:cubicBezTo>
                    <a:pt x="0" y="990"/>
                    <a:pt x="0" y="990"/>
                    <a:pt x="0" y="990"/>
                  </a:cubicBezTo>
                  <a:lnTo>
                    <a:pt x="801" y="9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="" xmlns:a16="http://schemas.microsoft.com/office/drawing/2014/main" id="{F2A3A729-57FB-4ED8-9FF1-B630F72C0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1" y="4817352"/>
              <a:ext cx="1521085" cy="1376596"/>
            </a:xfrm>
            <a:custGeom>
              <a:avLst/>
              <a:gdLst>
                <a:gd name="T0" fmla="*/ 592 w 650"/>
                <a:gd name="T1" fmla="*/ 390 h 588"/>
                <a:gd name="T2" fmla="*/ 564 w 650"/>
                <a:gd name="T3" fmla="*/ 365 h 588"/>
                <a:gd name="T4" fmla="*/ 589 w 650"/>
                <a:gd name="T5" fmla="*/ 98 h 588"/>
                <a:gd name="T6" fmla="*/ 300 w 650"/>
                <a:gd name="T7" fmla="*/ 72 h 588"/>
                <a:gd name="T8" fmla="*/ 240 w 650"/>
                <a:gd name="T9" fmla="*/ 143 h 588"/>
                <a:gd name="T10" fmla="*/ 77 w 650"/>
                <a:gd name="T11" fmla="*/ 156 h 588"/>
                <a:gd name="T12" fmla="*/ 46 w 650"/>
                <a:gd name="T13" fmla="*/ 351 h 588"/>
                <a:gd name="T14" fmla="*/ 243 w 650"/>
                <a:gd name="T15" fmla="*/ 368 h 588"/>
                <a:gd name="T16" fmla="*/ 254 w 650"/>
                <a:gd name="T17" fmla="*/ 358 h 588"/>
                <a:gd name="T18" fmla="*/ 254 w 650"/>
                <a:gd name="T19" fmla="*/ 359 h 588"/>
                <a:gd name="T20" fmla="*/ 392 w 650"/>
                <a:gd name="T21" fmla="*/ 431 h 588"/>
                <a:gd name="T22" fmla="*/ 407 w 650"/>
                <a:gd name="T23" fmla="*/ 535 h 588"/>
                <a:gd name="T24" fmla="*/ 567 w 650"/>
                <a:gd name="T25" fmla="*/ 548 h 588"/>
                <a:gd name="T26" fmla="*/ 592 w 650"/>
                <a:gd name="T27" fmla="*/ 39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588">
                  <a:moveTo>
                    <a:pt x="592" y="390"/>
                  </a:moveTo>
                  <a:cubicBezTo>
                    <a:pt x="584" y="380"/>
                    <a:pt x="575" y="372"/>
                    <a:pt x="564" y="365"/>
                  </a:cubicBezTo>
                  <a:cubicBezTo>
                    <a:pt x="638" y="291"/>
                    <a:pt x="650" y="177"/>
                    <a:pt x="589" y="98"/>
                  </a:cubicBezTo>
                  <a:cubicBezTo>
                    <a:pt x="521" y="11"/>
                    <a:pt x="392" y="0"/>
                    <a:pt x="300" y="72"/>
                  </a:cubicBezTo>
                  <a:cubicBezTo>
                    <a:pt x="274" y="92"/>
                    <a:pt x="254" y="116"/>
                    <a:pt x="240" y="143"/>
                  </a:cubicBezTo>
                  <a:cubicBezTo>
                    <a:pt x="192" y="114"/>
                    <a:pt x="127" y="117"/>
                    <a:pt x="77" y="156"/>
                  </a:cubicBezTo>
                  <a:cubicBezTo>
                    <a:pt x="14" y="205"/>
                    <a:pt x="0" y="292"/>
                    <a:pt x="46" y="351"/>
                  </a:cubicBezTo>
                  <a:cubicBezTo>
                    <a:pt x="92" y="409"/>
                    <a:pt x="180" y="417"/>
                    <a:pt x="243" y="368"/>
                  </a:cubicBezTo>
                  <a:cubicBezTo>
                    <a:pt x="247" y="365"/>
                    <a:pt x="250" y="362"/>
                    <a:pt x="254" y="358"/>
                  </a:cubicBezTo>
                  <a:cubicBezTo>
                    <a:pt x="254" y="359"/>
                    <a:pt x="254" y="359"/>
                    <a:pt x="254" y="359"/>
                  </a:cubicBezTo>
                  <a:cubicBezTo>
                    <a:pt x="288" y="403"/>
                    <a:pt x="339" y="427"/>
                    <a:pt x="392" y="431"/>
                  </a:cubicBezTo>
                  <a:cubicBezTo>
                    <a:pt x="380" y="466"/>
                    <a:pt x="384" y="505"/>
                    <a:pt x="407" y="535"/>
                  </a:cubicBezTo>
                  <a:cubicBezTo>
                    <a:pt x="444" y="582"/>
                    <a:pt x="516" y="588"/>
                    <a:pt x="567" y="548"/>
                  </a:cubicBezTo>
                  <a:cubicBezTo>
                    <a:pt x="618" y="509"/>
                    <a:pt x="630" y="438"/>
                    <a:pt x="592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5204749-E588-43AC-A0F4-71CECD5B84C1}"/>
              </a:ext>
            </a:extLst>
          </p:cNvPr>
          <p:cNvSpPr/>
          <p:nvPr/>
        </p:nvSpPr>
        <p:spPr>
          <a:xfrm>
            <a:off x="9258031" y="3429001"/>
            <a:ext cx="2933968" cy="2389238"/>
          </a:xfrm>
          <a:prstGeom prst="rect">
            <a:avLst/>
          </a:prstGeom>
          <a:solidFill>
            <a:srgbClr val="281D47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6D4DB275-CFE0-4DC8-BDCD-809CFEB52457}"/>
              </a:ext>
            </a:extLst>
          </p:cNvPr>
          <p:cNvSpPr/>
          <p:nvPr/>
        </p:nvSpPr>
        <p:spPr>
          <a:xfrm>
            <a:off x="4353052" y="3303639"/>
            <a:ext cx="5161936" cy="2639961"/>
          </a:xfrm>
          <a:prstGeom prst="roundRect">
            <a:avLst>
              <a:gd name="adj" fmla="val 14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0D34A72-0885-4908-8E33-29EA67FABC95}"/>
              </a:ext>
            </a:extLst>
          </p:cNvPr>
          <p:cNvSpPr txBox="1"/>
          <p:nvPr/>
        </p:nvSpPr>
        <p:spPr>
          <a:xfrm>
            <a:off x="4456091" y="3363369"/>
            <a:ext cx="497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время работы мы опубликовали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01600DE-7D1D-4C72-9101-C4DC0AD83709}"/>
              </a:ext>
            </a:extLst>
          </p:cNvPr>
          <p:cNvSpPr txBox="1"/>
          <p:nvPr/>
        </p:nvSpPr>
        <p:spPr>
          <a:xfrm>
            <a:off x="9618027" y="3896699"/>
            <a:ext cx="2339066" cy="99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D34A72-0885-4908-8E33-29EA67FABC95}"/>
              </a:ext>
            </a:extLst>
          </p:cNvPr>
          <p:cNvSpPr txBox="1"/>
          <p:nvPr/>
        </p:nvSpPr>
        <p:spPr>
          <a:xfrm>
            <a:off x="4900912" y="3290160"/>
            <a:ext cx="4826922" cy="240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8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2300</a:t>
            </a:r>
            <a:endParaRPr lang="en-US" sz="138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7918" y="5389325"/>
            <a:ext cx="1492204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новостей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Информационная система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61511B-FF45-40FC-86CC-AC8B322D999C}"/>
              </a:ext>
            </a:extLst>
          </p:cNvPr>
          <p:cNvSpPr txBox="1"/>
          <p:nvPr/>
        </p:nvSpPr>
        <p:spPr>
          <a:xfrm>
            <a:off x="6404636" y="177790"/>
            <a:ext cx="515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приложении зарегистрировались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">
            <a:extLst>
              <a:ext uri="{FF2B5EF4-FFF2-40B4-BE49-F238E27FC236}">
                <a16:creationId xmlns:a16="http://schemas.microsoft.com/office/drawing/2014/main" xmlns="" id="{3BDF7531-E679-44A0-AD2C-4C52FEADC3B1}"/>
              </a:ext>
            </a:extLst>
          </p:cNvPr>
          <p:cNvGrpSpPr/>
          <p:nvPr/>
        </p:nvGrpSpPr>
        <p:grpSpPr>
          <a:xfrm>
            <a:off x="-790147" y="347593"/>
            <a:ext cx="6435599" cy="4530476"/>
            <a:chOff x="54258" y="762453"/>
            <a:chExt cx="5482635" cy="385961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7AEB14C9-1F50-40B6-8FBA-5457427E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8" y="1995551"/>
              <a:ext cx="2843251" cy="2626518"/>
            </a:xfrm>
            <a:custGeom>
              <a:avLst/>
              <a:gdLst>
                <a:gd name="T0" fmla="*/ 2587 w 2873"/>
                <a:gd name="T1" fmla="*/ 0 h 2654"/>
                <a:gd name="T2" fmla="*/ 0 w 2873"/>
                <a:gd name="T3" fmla="*/ 1911 h 2654"/>
                <a:gd name="T4" fmla="*/ 620 w 2873"/>
                <a:gd name="T5" fmla="*/ 2654 h 2654"/>
                <a:gd name="T6" fmla="*/ 2873 w 2873"/>
                <a:gd name="T7" fmla="*/ 398 h 2654"/>
                <a:gd name="T8" fmla="*/ 2587 w 2873"/>
                <a:gd name="T9" fmla="*/ 0 h 2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3" h="2654">
                  <a:moveTo>
                    <a:pt x="2587" y="0"/>
                  </a:moveTo>
                  <a:lnTo>
                    <a:pt x="0" y="1911"/>
                  </a:lnTo>
                  <a:lnTo>
                    <a:pt x="620" y="2654"/>
                  </a:lnTo>
                  <a:lnTo>
                    <a:pt x="2873" y="398"/>
                  </a:lnTo>
                  <a:lnTo>
                    <a:pt x="2587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AA83F9AD-DD58-43AD-A293-5259BDAC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73" y="2660592"/>
              <a:ext cx="1528012" cy="1160854"/>
            </a:xfrm>
            <a:custGeom>
              <a:avLst/>
              <a:gdLst>
                <a:gd name="T0" fmla="*/ 0 w 653"/>
                <a:gd name="T1" fmla="*/ 496 h 496"/>
                <a:gd name="T2" fmla="*/ 647 w 653"/>
                <a:gd name="T3" fmla="*/ 8 h 496"/>
                <a:gd name="T4" fmla="*/ 0 w 653"/>
                <a:gd name="T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3" h="496">
                  <a:moveTo>
                    <a:pt x="0" y="496"/>
                  </a:moveTo>
                  <a:cubicBezTo>
                    <a:pt x="0" y="496"/>
                    <a:pt x="653" y="0"/>
                    <a:pt x="647" y="8"/>
                  </a:cubicBezTo>
                  <a:cubicBezTo>
                    <a:pt x="620" y="48"/>
                    <a:pt x="0" y="496"/>
                    <a:pt x="0" y="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7D968C54-28D7-4C2B-B3ED-26CA94773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67" y="2997072"/>
              <a:ext cx="1118299" cy="1069806"/>
            </a:xfrm>
            <a:custGeom>
              <a:avLst/>
              <a:gdLst>
                <a:gd name="T0" fmla="*/ 0 w 478"/>
                <a:gd name="T1" fmla="*/ 457 h 457"/>
                <a:gd name="T2" fmla="*/ 399 w 478"/>
                <a:gd name="T3" fmla="*/ 87 h 457"/>
                <a:gd name="T4" fmla="*/ 0 w 478"/>
                <a:gd name="T5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8" h="457">
                  <a:moveTo>
                    <a:pt x="0" y="457"/>
                  </a:moveTo>
                  <a:cubicBezTo>
                    <a:pt x="0" y="457"/>
                    <a:pt x="478" y="0"/>
                    <a:pt x="399" y="87"/>
                  </a:cubicBezTo>
                  <a:cubicBezTo>
                    <a:pt x="321" y="174"/>
                    <a:pt x="0" y="457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2ED4CF53-2DFB-4F72-933F-E3204FFBD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022" y="3022802"/>
              <a:ext cx="1139082" cy="1097516"/>
            </a:xfrm>
            <a:custGeom>
              <a:avLst/>
              <a:gdLst>
                <a:gd name="T0" fmla="*/ 0 w 487"/>
                <a:gd name="T1" fmla="*/ 469 h 469"/>
                <a:gd name="T2" fmla="*/ 430 w 487"/>
                <a:gd name="T3" fmla="*/ 64 h 469"/>
                <a:gd name="T4" fmla="*/ 0 w 487"/>
                <a:gd name="T5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7" h="469">
                  <a:moveTo>
                    <a:pt x="0" y="469"/>
                  </a:moveTo>
                  <a:cubicBezTo>
                    <a:pt x="0" y="469"/>
                    <a:pt x="487" y="0"/>
                    <a:pt x="430" y="64"/>
                  </a:cubicBezTo>
                  <a:cubicBezTo>
                    <a:pt x="372" y="127"/>
                    <a:pt x="0" y="469"/>
                    <a:pt x="0" y="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xmlns="" id="{A2D2536E-2118-45A9-B737-2EBF4A86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232" y="1974768"/>
              <a:ext cx="1009438" cy="1008448"/>
            </a:xfrm>
            <a:custGeom>
              <a:avLst/>
              <a:gdLst>
                <a:gd name="T0" fmla="*/ 431 w 431"/>
                <a:gd name="T1" fmla="*/ 136 h 431"/>
                <a:gd name="T2" fmla="*/ 308 w 431"/>
                <a:gd name="T3" fmla="*/ 0 h 431"/>
                <a:gd name="T4" fmla="*/ 307 w 431"/>
                <a:gd name="T5" fmla="*/ 1 h 431"/>
                <a:gd name="T6" fmla="*/ 16 w 431"/>
                <a:gd name="T7" fmla="*/ 354 h 431"/>
                <a:gd name="T8" fmla="*/ 62 w 431"/>
                <a:gd name="T9" fmla="*/ 357 h 431"/>
                <a:gd name="T10" fmla="*/ 0 w 431"/>
                <a:gd name="T11" fmla="*/ 413 h 431"/>
                <a:gd name="T12" fmla="*/ 430 w 431"/>
                <a:gd name="T13" fmla="*/ 137 h 431"/>
                <a:gd name="T14" fmla="*/ 431 w 431"/>
                <a:gd name="T15" fmla="*/ 13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431">
                  <a:moveTo>
                    <a:pt x="431" y="136"/>
                  </a:moveTo>
                  <a:cubicBezTo>
                    <a:pt x="308" y="0"/>
                    <a:pt x="308" y="0"/>
                    <a:pt x="308" y="0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18" y="13"/>
                    <a:pt x="16" y="354"/>
                    <a:pt x="16" y="354"/>
                  </a:cubicBezTo>
                  <a:cubicBezTo>
                    <a:pt x="62" y="357"/>
                    <a:pt x="62" y="357"/>
                    <a:pt x="62" y="357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3"/>
                    <a:pt x="368" y="431"/>
                    <a:pt x="430" y="137"/>
                  </a:cubicBezTo>
                  <a:cubicBezTo>
                    <a:pt x="430" y="137"/>
                    <a:pt x="430" y="137"/>
                    <a:pt x="431" y="1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xmlns="" id="{48CEA613-2769-4B66-B5EE-E262712C2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20" y="2028209"/>
              <a:ext cx="756089" cy="718482"/>
            </a:xfrm>
            <a:custGeom>
              <a:avLst/>
              <a:gdLst>
                <a:gd name="T0" fmla="*/ 323 w 323"/>
                <a:gd name="T1" fmla="*/ 90 h 307"/>
                <a:gd name="T2" fmla="*/ 241 w 323"/>
                <a:gd name="T3" fmla="*/ 0 h 307"/>
                <a:gd name="T4" fmla="*/ 241 w 323"/>
                <a:gd name="T5" fmla="*/ 0 h 307"/>
                <a:gd name="T6" fmla="*/ 14 w 323"/>
                <a:gd name="T7" fmla="*/ 265 h 307"/>
                <a:gd name="T8" fmla="*/ 47 w 323"/>
                <a:gd name="T9" fmla="*/ 265 h 307"/>
                <a:gd name="T10" fmla="*/ 0 w 323"/>
                <a:gd name="T11" fmla="*/ 307 h 307"/>
                <a:gd name="T12" fmla="*/ 322 w 323"/>
                <a:gd name="T13" fmla="*/ 91 h 307"/>
                <a:gd name="T14" fmla="*/ 323 w 323"/>
                <a:gd name="T15" fmla="*/ 9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07">
                  <a:moveTo>
                    <a:pt x="323" y="90"/>
                  </a:moveTo>
                  <a:cubicBezTo>
                    <a:pt x="241" y="0"/>
                    <a:pt x="241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33" y="24"/>
                    <a:pt x="14" y="265"/>
                    <a:pt x="14" y="265"/>
                  </a:cubicBezTo>
                  <a:cubicBezTo>
                    <a:pt x="47" y="265"/>
                    <a:pt x="47" y="265"/>
                    <a:pt x="47" y="26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262" y="301"/>
                    <a:pt x="322" y="91"/>
                  </a:cubicBezTo>
                  <a:lnTo>
                    <a:pt x="323" y="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xmlns="" id="{B167F599-C9F6-4D22-AD8C-20C7CFD6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880" y="762453"/>
              <a:ext cx="1584422" cy="1521085"/>
            </a:xfrm>
            <a:custGeom>
              <a:avLst/>
              <a:gdLst>
                <a:gd name="T0" fmla="*/ 584 w 677"/>
                <a:gd name="T1" fmla="*/ 115 h 650"/>
                <a:gd name="T2" fmla="*/ 562 w 677"/>
                <a:gd name="T3" fmla="*/ 477 h 650"/>
                <a:gd name="T4" fmla="*/ 318 w 677"/>
                <a:gd name="T5" fmla="*/ 530 h 650"/>
                <a:gd name="T6" fmla="*/ 142 w 677"/>
                <a:gd name="T7" fmla="*/ 650 h 650"/>
                <a:gd name="T8" fmla="*/ 0 w 677"/>
                <a:gd name="T9" fmla="*/ 489 h 650"/>
                <a:gd name="T10" fmla="*/ 140 w 677"/>
                <a:gd name="T11" fmla="*/ 329 h 650"/>
                <a:gd name="T12" fmla="*/ 222 w 677"/>
                <a:gd name="T13" fmla="*/ 93 h 650"/>
                <a:gd name="T14" fmla="*/ 584 w 677"/>
                <a:gd name="T15" fmla="*/ 1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7" h="650">
                  <a:moveTo>
                    <a:pt x="584" y="115"/>
                  </a:moveTo>
                  <a:cubicBezTo>
                    <a:pt x="677" y="221"/>
                    <a:pt x="668" y="383"/>
                    <a:pt x="562" y="477"/>
                  </a:cubicBezTo>
                  <a:cubicBezTo>
                    <a:pt x="493" y="538"/>
                    <a:pt x="400" y="555"/>
                    <a:pt x="318" y="530"/>
                  </a:cubicBezTo>
                  <a:cubicBezTo>
                    <a:pt x="142" y="650"/>
                    <a:pt x="142" y="650"/>
                    <a:pt x="142" y="650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25" y="244"/>
                    <a:pt x="153" y="154"/>
                    <a:pt x="222" y="93"/>
                  </a:cubicBezTo>
                  <a:cubicBezTo>
                    <a:pt x="328" y="0"/>
                    <a:pt x="490" y="9"/>
                    <a:pt x="584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xmlns="" id="{B1FD61B3-480E-4B42-8772-C4205E18A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4333" y="1309727"/>
              <a:ext cx="737286" cy="721451"/>
            </a:xfrm>
            <a:custGeom>
              <a:avLst/>
              <a:gdLst>
                <a:gd name="T0" fmla="*/ 20 w 315"/>
                <a:gd name="T1" fmla="*/ 232 h 308"/>
                <a:gd name="T2" fmla="*/ 6 w 315"/>
                <a:gd name="T3" fmla="*/ 235 h 308"/>
                <a:gd name="T4" fmla="*/ 3 w 315"/>
                <a:gd name="T5" fmla="*/ 221 h 308"/>
                <a:gd name="T6" fmla="*/ 107 w 315"/>
                <a:gd name="T7" fmla="*/ 70 h 308"/>
                <a:gd name="T8" fmla="*/ 170 w 315"/>
                <a:gd name="T9" fmla="*/ 15 h 308"/>
                <a:gd name="T10" fmla="*/ 169 w 315"/>
                <a:gd name="T11" fmla="*/ 17 h 308"/>
                <a:gd name="T12" fmla="*/ 170 w 315"/>
                <a:gd name="T13" fmla="*/ 15 h 308"/>
                <a:gd name="T14" fmla="*/ 170 w 315"/>
                <a:gd name="T15" fmla="*/ 15 h 308"/>
                <a:gd name="T16" fmla="*/ 170 w 315"/>
                <a:gd name="T17" fmla="*/ 31 h 308"/>
                <a:gd name="T18" fmla="*/ 207 w 315"/>
                <a:gd name="T19" fmla="*/ 119 h 308"/>
                <a:gd name="T20" fmla="*/ 288 w 315"/>
                <a:gd name="T21" fmla="*/ 164 h 308"/>
                <a:gd name="T22" fmla="*/ 304 w 315"/>
                <a:gd name="T23" fmla="*/ 165 h 308"/>
                <a:gd name="T24" fmla="*/ 315 w 315"/>
                <a:gd name="T25" fmla="*/ 174 h 308"/>
                <a:gd name="T26" fmla="*/ 309 w 315"/>
                <a:gd name="T27" fmla="*/ 184 h 308"/>
                <a:gd name="T28" fmla="*/ 78 w 315"/>
                <a:gd name="T29" fmla="*/ 305 h 308"/>
                <a:gd name="T30" fmla="*/ 64 w 315"/>
                <a:gd name="T31" fmla="*/ 301 h 308"/>
                <a:gd name="T32" fmla="*/ 69 w 315"/>
                <a:gd name="T33" fmla="*/ 287 h 308"/>
                <a:gd name="T34" fmla="*/ 270 w 315"/>
                <a:gd name="T35" fmla="*/ 182 h 308"/>
                <a:gd name="T36" fmla="*/ 192 w 315"/>
                <a:gd name="T37" fmla="*/ 133 h 308"/>
                <a:gd name="T38" fmla="*/ 151 w 315"/>
                <a:gd name="T39" fmla="*/ 43 h 308"/>
                <a:gd name="T40" fmla="*/ 20 w 315"/>
                <a:gd name="T41" fmla="*/ 232 h 308"/>
                <a:gd name="T42" fmla="*/ 107 w 315"/>
                <a:gd name="T43" fmla="*/ 70 h 308"/>
                <a:gd name="T44" fmla="*/ 152 w 315"/>
                <a:gd name="T45" fmla="*/ 6 h 308"/>
                <a:gd name="T46" fmla="*/ 166 w 315"/>
                <a:gd name="T47" fmla="*/ 3 h 308"/>
                <a:gd name="T48" fmla="*/ 170 w 315"/>
                <a:gd name="T49" fmla="*/ 13 h 308"/>
                <a:gd name="T50" fmla="*/ 170 w 315"/>
                <a:gd name="T51" fmla="*/ 15 h 308"/>
                <a:gd name="T52" fmla="*/ 170 w 315"/>
                <a:gd name="T53" fmla="*/ 15 h 308"/>
                <a:gd name="T54" fmla="*/ 170 w 315"/>
                <a:gd name="T55" fmla="*/ 13 h 308"/>
                <a:gd name="T56" fmla="*/ 170 w 315"/>
                <a:gd name="T57" fmla="*/ 15 h 308"/>
                <a:gd name="T58" fmla="*/ 107 w 315"/>
                <a:gd name="T59" fmla="*/ 7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5" h="308">
                  <a:moveTo>
                    <a:pt x="20" y="232"/>
                  </a:moveTo>
                  <a:cubicBezTo>
                    <a:pt x="17" y="237"/>
                    <a:pt x="10" y="238"/>
                    <a:pt x="6" y="235"/>
                  </a:cubicBezTo>
                  <a:cubicBezTo>
                    <a:pt x="1" y="232"/>
                    <a:pt x="0" y="225"/>
                    <a:pt x="3" y="221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70" y="16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20"/>
                    <a:pt x="170" y="25"/>
                    <a:pt x="170" y="31"/>
                  </a:cubicBezTo>
                  <a:cubicBezTo>
                    <a:pt x="172" y="63"/>
                    <a:pt x="185" y="95"/>
                    <a:pt x="207" y="119"/>
                  </a:cubicBezTo>
                  <a:cubicBezTo>
                    <a:pt x="228" y="144"/>
                    <a:pt x="257" y="161"/>
                    <a:pt x="288" y="164"/>
                  </a:cubicBezTo>
                  <a:cubicBezTo>
                    <a:pt x="294" y="165"/>
                    <a:pt x="299" y="165"/>
                    <a:pt x="304" y="165"/>
                  </a:cubicBezTo>
                  <a:cubicBezTo>
                    <a:pt x="310" y="164"/>
                    <a:pt x="315" y="169"/>
                    <a:pt x="315" y="174"/>
                  </a:cubicBezTo>
                  <a:cubicBezTo>
                    <a:pt x="315" y="178"/>
                    <a:pt x="313" y="182"/>
                    <a:pt x="309" y="184"/>
                  </a:cubicBezTo>
                  <a:cubicBezTo>
                    <a:pt x="78" y="305"/>
                    <a:pt x="78" y="305"/>
                    <a:pt x="78" y="305"/>
                  </a:cubicBezTo>
                  <a:cubicBezTo>
                    <a:pt x="73" y="308"/>
                    <a:pt x="67" y="306"/>
                    <a:pt x="64" y="301"/>
                  </a:cubicBezTo>
                  <a:cubicBezTo>
                    <a:pt x="62" y="296"/>
                    <a:pt x="64" y="290"/>
                    <a:pt x="69" y="287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40" y="174"/>
                    <a:pt x="212" y="157"/>
                    <a:pt x="192" y="133"/>
                  </a:cubicBezTo>
                  <a:cubicBezTo>
                    <a:pt x="170" y="108"/>
                    <a:pt x="155" y="76"/>
                    <a:pt x="151" y="43"/>
                  </a:cubicBezTo>
                  <a:lnTo>
                    <a:pt x="20" y="232"/>
                  </a:lnTo>
                  <a:close/>
                  <a:moveTo>
                    <a:pt x="107" y="70"/>
                  </a:moveTo>
                  <a:cubicBezTo>
                    <a:pt x="152" y="6"/>
                    <a:pt x="152" y="6"/>
                    <a:pt x="152" y="6"/>
                  </a:cubicBezTo>
                  <a:cubicBezTo>
                    <a:pt x="155" y="1"/>
                    <a:pt x="162" y="0"/>
                    <a:pt x="166" y="3"/>
                  </a:cubicBezTo>
                  <a:cubicBezTo>
                    <a:pt x="170" y="5"/>
                    <a:pt x="171" y="9"/>
                    <a:pt x="170" y="13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4"/>
                    <a:pt x="170" y="14"/>
                    <a:pt x="170" y="13"/>
                  </a:cubicBezTo>
                  <a:cubicBezTo>
                    <a:pt x="170" y="15"/>
                    <a:pt x="170" y="15"/>
                    <a:pt x="170" y="15"/>
                  </a:cubicBezTo>
                  <a:lnTo>
                    <a:pt x="107" y="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xmlns="" id="{0F884876-6C67-451D-9D60-2C44DCF0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009" y="1640268"/>
              <a:ext cx="725410" cy="744213"/>
            </a:xfrm>
            <a:custGeom>
              <a:avLst/>
              <a:gdLst>
                <a:gd name="T0" fmla="*/ 117 w 310"/>
                <a:gd name="T1" fmla="*/ 0 h 318"/>
                <a:gd name="T2" fmla="*/ 310 w 310"/>
                <a:gd name="T3" fmla="*/ 218 h 318"/>
                <a:gd name="T4" fmla="*/ 199 w 310"/>
                <a:gd name="T5" fmla="*/ 297 h 318"/>
                <a:gd name="T6" fmla="*/ 148 w 310"/>
                <a:gd name="T7" fmla="*/ 294 h 318"/>
                <a:gd name="T8" fmla="*/ 22 w 310"/>
                <a:gd name="T9" fmla="*/ 152 h 318"/>
                <a:gd name="T10" fmla="*/ 25 w 310"/>
                <a:gd name="T11" fmla="*/ 101 h 318"/>
                <a:gd name="T12" fmla="*/ 117 w 310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8">
                  <a:moveTo>
                    <a:pt x="117" y="0"/>
                  </a:moveTo>
                  <a:cubicBezTo>
                    <a:pt x="310" y="218"/>
                    <a:pt x="310" y="218"/>
                    <a:pt x="310" y="218"/>
                  </a:cubicBezTo>
                  <a:cubicBezTo>
                    <a:pt x="199" y="297"/>
                    <a:pt x="199" y="297"/>
                    <a:pt x="199" y="297"/>
                  </a:cubicBezTo>
                  <a:cubicBezTo>
                    <a:pt x="179" y="311"/>
                    <a:pt x="169" y="318"/>
                    <a:pt x="148" y="294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0" y="127"/>
                    <a:pt x="9" y="119"/>
                    <a:pt x="25" y="10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8">
              <a:extLst>
                <a:ext uri="{FF2B5EF4-FFF2-40B4-BE49-F238E27FC236}">
                  <a16:creationId xmlns:a16="http://schemas.microsoft.com/office/drawing/2014/main" xmlns="" id="{254E4886-8736-48D4-9DBE-11D169D5D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092" y="2643768"/>
              <a:ext cx="2108934" cy="1016366"/>
            </a:xfrm>
            <a:custGeom>
              <a:avLst/>
              <a:gdLst>
                <a:gd name="T0" fmla="*/ 901 w 901"/>
                <a:gd name="T1" fmla="*/ 203 h 434"/>
                <a:gd name="T2" fmla="*/ 0 w 901"/>
                <a:gd name="T3" fmla="*/ 419 h 434"/>
                <a:gd name="T4" fmla="*/ 42 w 901"/>
                <a:gd name="T5" fmla="*/ 301 h 434"/>
                <a:gd name="T6" fmla="*/ 731 w 901"/>
                <a:gd name="T7" fmla="*/ 0 h 434"/>
                <a:gd name="T8" fmla="*/ 901 w 901"/>
                <a:gd name="T9" fmla="*/ 20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434">
                  <a:moveTo>
                    <a:pt x="901" y="203"/>
                  </a:moveTo>
                  <a:cubicBezTo>
                    <a:pt x="901" y="203"/>
                    <a:pt x="750" y="434"/>
                    <a:pt x="0" y="419"/>
                  </a:cubicBezTo>
                  <a:cubicBezTo>
                    <a:pt x="0" y="419"/>
                    <a:pt x="1" y="373"/>
                    <a:pt x="42" y="301"/>
                  </a:cubicBezTo>
                  <a:cubicBezTo>
                    <a:pt x="42" y="301"/>
                    <a:pt x="539" y="307"/>
                    <a:pt x="731" y="0"/>
                  </a:cubicBezTo>
                  <a:cubicBezTo>
                    <a:pt x="731" y="0"/>
                    <a:pt x="883" y="97"/>
                    <a:pt x="901" y="203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9">
              <a:extLst>
                <a:ext uri="{FF2B5EF4-FFF2-40B4-BE49-F238E27FC236}">
                  <a16:creationId xmlns:a16="http://schemas.microsoft.com/office/drawing/2014/main" xmlns="" id="{4443ADE3-D320-4176-A1BD-8A1706FC6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920" y="2307289"/>
              <a:ext cx="1270704" cy="1747713"/>
            </a:xfrm>
            <a:custGeom>
              <a:avLst/>
              <a:gdLst>
                <a:gd name="T0" fmla="*/ 412 w 543"/>
                <a:gd name="T1" fmla="*/ 0 h 747"/>
                <a:gd name="T2" fmla="*/ 328 w 543"/>
                <a:gd name="T3" fmla="*/ 83 h 747"/>
                <a:gd name="T4" fmla="*/ 67 w 543"/>
                <a:gd name="T5" fmla="*/ 332 h 747"/>
                <a:gd name="T6" fmla="*/ 44 w 543"/>
                <a:gd name="T7" fmla="*/ 359 h 747"/>
                <a:gd name="T8" fmla="*/ 0 w 543"/>
                <a:gd name="T9" fmla="*/ 433 h 747"/>
                <a:gd name="T10" fmla="*/ 543 w 543"/>
                <a:gd name="T11" fmla="*/ 246 h 747"/>
                <a:gd name="T12" fmla="*/ 412 w 543"/>
                <a:gd name="T1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747">
                  <a:moveTo>
                    <a:pt x="412" y="0"/>
                  </a:moveTo>
                  <a:cubicBezTo>
                    <a:pt x="412" y="0"/>
                    <a:pt x="350" y="42"/>
                    <a:pt x="328" y="83"/>
                  </a:cubicBezTo>
                  <a:cubicBezTo>
                    <a:pt x="305" y="125"/>
                    <a:pt x="435" y="563"/>
                    <a:pt x="67" y="332"/>
                  </a:cubicBezTo>
                  <a:cubicBezTo>
                    <a:pt x="44" y="359"/>
                    <a:pt x="44" y="359"/>
                    <a:pt x="44" y="359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0" y="433"/>
                    <a:pt x="479" y="747"/>
                    <a:pt x="543" y="246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0">
              <a:extLst>
                <a:ext uri="{FF2B5EF4-FFF2-40B4-BE49-F238E27FC236}">
                  <a16:creationId xmlns:a16="http://schemas.microsoft.com/office/drawing/2014/main" xmlns="" id="{39FAEAA1-F1E6-421B-9E7A-A8511E55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206" y="1518542"/>
              <a:ext cx="283039" cy="367158"/>
            </a:xfrm>
            <a:custGeom>
              <a:avLst/>
              <a:gdLst>
                <a:gd name="T0" fmla="*/ 121 w 121"/>
                <a:gd name="T1" fmla="*/ 52 h 157"/>
                <a:gd name="T2" fmla="*/ 93 w 121"/>
                <a:gd name="T3" fmla="*/ 132 h 157"/>
                <a:gd name="T4" fmla="*/ 75 w 121"/>
                <a:gd name="T5" fmla="*/ 113 h 157"/>
                <a:gd name="T6" fmla="*/ 35 w 121"/>
                <a:gd name="T7" fmla="*/ 146 h 157"/>
                <a:gd name="T8" fmla="*/ 34 w 121"/>
                <a:gd name="T9" fmla="*/ 125 h 157"/>
                <a:gd name="T10" fmla="*/ 6 w 121"/>
                <a:gd name="T11" fmla="*/ 73 h 157"/>
                <a:gd name="T12" fmla="*/ 85 w 121"/>
                <a:gd name="T13" fmla="*/ 0 h 157"/>
                <a:gd name="T14" fmla="*/ 121 w 121"/>
                <a:gd name="T15" fmla="*/ 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57">
                  <a:moveTo>
                    <a:pt x="121" y="52"/>
                  </a:moveTo>
                  <a:cubicBezTo>
                    <a:pt x="121" y="52"/>
                    <a:pt x="119" y="128"/>
                    <a:pt x="93" y="132"/>
                  </a:cubicBezTo>
                  <a:cubicBezTo>
                    <a:pt x="67" y="136"/>
                    <a:pt x="75" y="113"/>
                    <a:pt x="75" y="113"/>
                  </a:cubicBezTo>
                  <a:cubicBezTo>
                    <a:pt x="75" y="113"/>
                    <a:pt x="50" y="157"/>
                    <a:pt x="35" y="146"/>
                  </a:cubicBezTo>
                  <a:cubicBezTo>
                    <a:pt x="31" y="143"/>
                    <a:pt x="29" y="133"/>
                    <a:pt x="34" y="125"/>
                  </a:cubicBezTo>
                  <a:cubicBezTo>
                    <a:pt x="34" y="125"/>
                    <a:pt x="12" y="114"/>
                    <a:pt x="6" y="73"/>
                  </a:cubicBezTo>
                  <a:cubicBezTo>
                    <a:pt x="0" y="31"/>
                    <a:pt x="85" y="0"/>
                    <a:pt x="85" y="0"/>
                  </a:cubicBezTo>
                  <a:lnTo>
                    <a:pt x="121" y="52"/>
                  </a:ln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1">
              <a:extLst>
                <a:ext uri="{FF2B5EF4-FFF2-40B4-BE49-F238E27FC236}">
                  <a16:creationId xmlns:a16="http://schemas.microsoft.com/office/drawing/2014/main" xmlns="" id="{99CF37AE-A092-4A36-87F4-1102C9C24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466" y="1740222"/>
              <a:ext cx="70265" cy="54430"/>
            </a:xfrm>
            <a:custGeom>
              <a:avLst/>
              <a:gdLst>
                <a:gd name="T0" fmla="*/ 28 w 30"/>
                <a:gd name="T1" fmla="*/ 1 h 23"/>
                <a:gd name="T2" fmla="*/ 13 w 30"/>
                <a:gd name="T3" fmla="*/ 7 h 23"/>
                <a:gd name="T4" fmla="*/ 5 w 30"/>
                <a:gd name="T5" fmla="*/ 14 h 23"/>
                <a:gd name="T6" fmla="*/ 1 w 30"/>
                <a:gd name="T7" fmla="*/ 22 h 23"/>
                <a:gd name="T8" fmla="*/ 4 w 30"/>
                <a:gd name="T9" fmla="*/ 23 h 23"/>
                <a:gd name="T10" fmla="*/ 9 w 30"/>
                <a:gd name="T11" fmla="*/ 18 h 23"/>
                <a:gd name="T12" fmla="*/ 16 w 30"/>
                <a:gd name="T13" fmla="*/ 11 h 23"/>
                <a:gd name="T14" fmla="*/ 28 w 30"/>
                <a:gd name="T15" fmla="*/ 3 h 23"/>
                <a:gd name="T16" fmla="*/ 28 w 30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28" y="1"/>
                  </a:moveTo>
                  <a:cubicBezTo>
                    <a:pt x="22" y="0"/>
                    <a:pt x="17" y="3"/>
                    <a:pt x="13" y="7"/>
                  </a:cubicBezTo>
                  <a:cubicBezTo>
                    <a:pt x="10" y="9"/>
                    <a:pt x="8" y="11"/>
                    <a:pt x="5" y="14"/>
                  </a:cubicBezTo>
                  <a:cubicBezTo>
                    <a:pt x="4" y="16"/>
                    <a:pt x="0" y="19"/>
                    <a:pt x="1" y="22"/>
                  </a:cubicBezTo>
                  <a:cubicBezTo>
                    <a:pt x="1" y="23"/>
                    <a:pt x="3" y="23"/>
                    <a:pt x="4" y="23"/>
                  </a:cubicBezTo>
                  <a:cubicBezTo>
                    <a:pt x="6" y="22"/>
                    <a:pt x="7" y="20"/>
                    <a:pt x="9" y="18"/>
                  </a:cubicBezTo>
                  <a:cubicBezTo>
                    <a:pt x="11" y="15"/>
                    <a:pt x="13" y="13"/>
                    <a:pt x="16" y="11"/>
                  </a:cubicBezTo>
                  <a:cubicBezTo>
                    <a:pt x="20" y="8"/>
                    <a:pt x="24" y="6"/>
                    <a:pt x="28" y="3"/>
                  </a:cubicBezTo>
                  <a:cubicBezTo>
                    <a:pt x="30" y="2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2">
              <a:extLst>
                <a:ext uri="{FF2B5EF4-FFF2-40B4-BE49-F238E27FC236}">
                  <a16:creationId xmlns:a16="http://schemas.microsoft.com/office/drawing/2014/main" xmlns="" id="{C6140DE3-8EBC-448A-A21C-68ED06250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248" y="1282017"/>
              <a:ext cx="320645" cy="320645"/>
            </a:xfrm>
            <a:custGeom>
              <a:avLst/>
              <a:gdLst>
                <a:gd name="T0" fmla="*/ 0 w 137"/>
                <a:gd name="T1" fmla="*/ 24 h 137"/>
                <a:gd name="T2" fmla="*/ 36 w 137"/>
                <a:gd name="T3" fmla="*/ 0 h 137"/>
                <a:gd name="T4" fmla="*/ 112 w 137"/>
                <a:gd name="T5" fmla="*/ 36 h 137"/>
                <a:gd name="T6" fmla="*/ 58 w 137"/>
                <a:gd name="T7" fmla="*/ 132 h 137"/>
                <a:gd name="T8" fmla="*/ 9 w 137"/>
                <a:gd name="T9" fmla="*/ 125 h 137"/>
                <a:gd name="T10" fmla="*/ 0 w 137"/>
                <a:gd name="T11" fmla="*/ 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37">
                  <a:moveTo>
                    <a:pt x="0" y="24"/>
                  </a:moveTo>
                  <a:cubicBezTo>
                    <a:pt x="0" y="24"/>
                    <a:pt x="24" y="0"/>
                    <a:pt x="36" y="0"/>
                  </a:cubicBezTo>
                  <a:cubicBezTo>
                    <a:pt x="48" y="0"/>
                    <a:pt x="88" y="10"/>
                    <a:pt x="112" y="36"/>
                  </a:cubicBezTo>
                  <a:cubicBezTo>
                    <a:pt x="137" y="62"/>
                    <a:pt x="58" y="132"/>
                    <a:pt x="58" y="132"/>
                  </a:cubicBezTo>
                  <a:cubicBezTo>
                    <a:pt x="58" y="132"/>
                    <a:pt x="18" y="137"/>
                    <a:pt x="9" y="125"/>
                  </a:cubicBezTo>
                  <a:cubicBezTo>
                    <a:pt x="0" y="112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xmlns="" id="{70B1E791-50B6-42AA-BCB5-F5C34C3FA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248" y="1319623"/>
              <a:ext cx="198919" cy="271163"/>
            </a:xfrm>
            <a:custGeom>
              <a:avLst/>
              <a:gdLst>
                <a:gd name="T0" fmla="*/ 82 w 85"/>
                <a:gd name="T1" fmla="*/ 17 h 116"/>
                <a:gd name="T2" fmla="*/ 65 w 85"/>
                <a:gd name="T3" fmla="*/ 29 h 116"/>
                <a:gd name="T4" fmla="*/ 45 w 85"/>
                <a:gd name="T5" fmla="*/ 19 h 116"/>
                <a:gd name="T6" fmla="*/ 47 w 85"/>
                <a:gd name="T7" fmla="*/ 17 h 116"/>
                <a:gd name="T8" fmla="*/ 54 w 85"/>
                <a:gd name="T9" fmla="*/ 11 h 116"/>
                <a:gd name="T10" fmla="*/ 52 w 85"/>
                <a:gd name="T11" fmla="*/ 9 h 116"/>
                <a:gd name="T12" fmla="*/ 42 w 85"/>
                <a:gd name="T13" fmla="*/ 14 h 116"/>
                <a:gd name="T14" fmla="*/ 39 w 85"/>
                <a:gd name="T15" fmla="*/ 17 h 116"/>
                <a:gd name="T16" fmla="*/ 16 w 85"/>
                <a:gd name="T17" fmla="*/ 11 h 116"/>
                <a:gd name="T18" fmla="*/ 18 w 85"/>
                <a:gd name="T19" fmla="*/ 8 h 116"/>
                <a:gd name="T20" fmla="*/ 23 w 85"/>
                <a:gd name="T21" fmla="*/ 5 h 116"/>
                <a:gd name="T22" fmla="*/ 27 w 85"/>
                <a:gd name="T23" fmla="*/ 2 h 116"/>
                <a:gd name="T24" fmla="*/ 26 w 85"/>
                <a:gd name="T25" fmla="*/ 1 h 116"/>
                <a:gd name="T26" fmla="*/ 15 w 85"/>
                <a:gd name="T27" fmla="*/ 5 h 116"/>
                <a:gd name="T28" fmla="*/ 10 w 85"/>
                <a:gd name="T29" fmla="*/ 10 h 116"/>
                <a:gd name="T30" fmla="*/ 0 w 85"/>
                <a:gd name="T31" fmla="*/ 8 h 116"/>
                <a:gd name="T32" fmla="*/ 0 w 85"/>
                <a:gd name="T33" fmla="*/ 96 h 116"/>
                <a:gd name="T34" fmla="*/ 26 w 85"/>
                <a:gd name="T35" fmla="*/ 116 h 116"/>
                <a:gd name="T36" fmla="*/ 32 w 85"/>
                <a:gd name="T37" fmla="*/ 47 h 116"/>
                <a:gd name="T38" fmla="*/ 72 w 85"/>
                <a:gd name="T39" fmla="*/ 47 h 116"/>
                <a:gd name="T40" fmla="*/ 68 w 85"/>
                <a:gd name="T41" fmla="*/ 32 h 116"/>
                <a:gd name="T42" fmla="*/ 73 w 85"/>
                <a:gd name="T43" fmla="*/ 26 h 116"/>
                <a:gd name="T44" fmla="*/ 84 w 85"/>
                <a:gd name="T45" fmla="*/ 19 h 116"/>
                <a:gd name="T46" fmla="*/ 82 w 85"/>
                <a:gd name="T47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16">
                  <a:moveTo>
                    <a:pt x="82" y="17"/>
                  </a:moveTo>
                  <a:cubicBezTo>
                    <a:pt x="76" y="17"/>
                    <a:pt x="68" y="23"/>
                    <a:pt x="65" y="29"/>
                  </a:cubicBezTo>
                  <a:cubicBezTo>
                    <a:pt x="60" y="26"/>
                    <a:pt x="53" y="22"/>
                    <a:pt x="45" y="19"/>
                  </a:cubicBezTo>
                  <a:cubicBezTo>
                    <a:pt x="46" y="19"/>
                    <a:pt x="46" y="18"/>
                    <a:pt x="47" y="17"/>
                  </a:cubicBezTo>
                  <a:cubicBezTo>
                    <a:pt x="49" y="15"/>
                    <a:pt x="52" y="13"/>
                    <a:pt x="54" y="11"/>
                  </a:cubicBezTo>
                  <a:cubicBezTo>
                    <a:pt x="55" y="10"/>
                    <a:pt x="53" y="9"/>
                    <a:pt x="52" y="9"/>
                  </a:cubicBezTo>
                  <a:cubicBezTo>
                    <a:pt x="48" y="9"/>
                    <a:pt x="44" y="11"/>
                    <a:pt x="42" y="14"/>
                  </a:cubicBezTo>
                  <a:cubicBezTo>
                    <a:pt x="41" y="15"/>
                    <a:pt x="40" y="16"/>
                    <a:pt x="39" y="17"/>
                  </a:cubicBezTo>
                  <a:cubicBezTo>
                    <a:pt x="31" y="15"/>
                    <a:pt x="23" y="12"/>
                    <a:pt x="16" y="11"/>
                  </a:cubicBezTo>
                  <a:cubicBezTo>
                    <a:pt x="16" y="10"/>
                    <a:pt x="17" y="9"/>
                    <a:pt x="18" y="8"/>
                  </a:cubicBezTo>
                  <a:cubicBezTo>
                    <a:pt x="20" y="7"/>
                    <a:pt x="21" y="6"/>
                    <a:pt x="23" y="5"/>
                  </a:cubicBezTo>
                  <a:cubicBezTo>
                    <a:pt x="24" y="5"/>
                    <a:pt x="26" y="4"/>
                    <a:pt x="27" y="2"/>
                  </a:cubicBezTo>
                  <a:cubicBezTo>
                    <a:pt x="27" y="2"/>
                    <a:pt x="27" y="1"/>
                    <a:pt x="26" y="1"/>
                  </a:cubicBezTo>
                  <a:cubicBezTo>
                    <a:pt x="22" y="0"/>
                    <a:pt x="18" y="3"/>
                    <a:pt x="15" y="5"/>
                  </a:cubicBezTo>
                  <a:cubicBezTo>
                    <a:pt x="13" y="6"/>
                    <a:pt x="11" y="8"/>
                    <a:pt x="10" y="10"/>
                  </a:cubicBezTo>
                  <a:cubicBezTo>
                    <a:pt x="4" y="8"/>
                    <a:pt x="0" y="8"/>
                    <a:pt x="0" y="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116"/>
                    <a:pt x="26" y="116"/>
                  </a:cubicBezTo>
                  <a:cubicBezTo>
                    <a:pt x="42" y="115"/>
                    <a:pt x="32" y="47"/>
                    <a:pt x="32" y="47"/>
                  </a:cubicBezTo>
                  <a:cubicBezTo>
                    <a:pt x="32" y="47"/>
                    <a:pt x="60" y="74"/>
                    <a:pt x="72" y="47"/>
                  </a:cubicBezTo>
                  <a:cubicBezTo>
                    <a:pt x="75" y="42"/>
                    <a:pt x="73" y="37"/>
                    <a:pt x="68" y="32"/>
                  </a:cubicBezTo>
                  <a:cubicBezTo>
                    <a:pt x="70" y="30"/>
                    <a:pt x="71" y="28"/>
                    <a:pt x="73" y="26"/>
                  </a:cubicBezTo>
                  <a:cubicBezTo>
                    <a:pt x="76" y="23"/>
                    <a:pt x="80" y="22"/>
                    <a:pt x="84" y="19"/>
                  </a:cubicBezTo>
                  <a:cubicBezTo>
                    <a:pt x="85" y="18"/>
                    <a:pt x="83" y="17"/>
                    <a:pt x="82" y="17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4">
              <a:extLst>
                <a:ext uri="{FF2B5EF4-FFF2-40B4-BE49-F238E27FC236}">
                  <a16:creationId xmlns:a16="http://schemas.microsoft.com/office/drawing/2014/main" xmlns="" id="{6ADFAF86-8E76-4EA8-B2DD-9BDA74E2E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435" y="1518542"/>
              <a:ext cx="1301383" cy="1041107"/>
            </a:xfrm>
            <a:custGeom>
              <a:avLst/>
              <a:gdLst>
                <a:gd name="T0" fmla="*/ 29 w 556"/>
                <a:gd name="T1" fmla="*/ 402 h 445"/>
                <a:gd name="T2" fmla="*/ 556 w 556"/>
                <a:gd name="T3" fmla="*/ 31 h 445"/>
                <a:gd name="T4" fmla="*/ 494 w 556"/>
                <a:gd name="T5" fmla="*/ 0 h 445"/>
                <a:gd name="T6" fmla="*/ 79 w 556"/>
                <a:gd name="T7" fmla="*/ 221 h 445"/>
                <a:gd name="T8" fmla="*/ 29 w 556"/>
                <a:gd name="T9" fmla="*/ 40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445">
                  <a:moveTo>
                    <a:pt x="29" y="402"/>
                  </a:moveTo>
                  <a:cubicBezTo>
                    <a:pt x="29" y="402"/>
                    <a:pt x="365" y="445"/>
                    <a:pt x="556" y="31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494" y="0"/>
                    <a:pt x="312" y="291"/>
                    <a:pt x="79" y="221"/>
                  </a:cubicBezTo>
                  <a:cubicBezTo>
                    <a:pt x="79" y="221"/>
                    <a:pt x="0" y="259"/>
                    <a:pt x="29" y="402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xmlns="" id="{FE9F1E57-D367-45D4-8A47-C8C627951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555" y="1081119"/>
              <a:ext cx="634363" cy="1087620"/>
            </a:xfrm>
            <a:custGeom>
              <a:avLst/>
              <a:gdLst>
                <a:gd name="T0" fmla="*/ 268 w 271"/>
                <a:gd name="T1" fmla="*/ 181 h 465"/>
                <a:gd name="T2" fmla="*/ 221 w 271"/>
                <a:gd name="T3" fmla="*/ 382 h 465"/>
                <a:gd name="T4" fmla="*/ 131 w 271"/>
                <a:gd name="T5" fmla="*/ 388 h 465"/>
                <a:gd name="T6" fmla="*/ 52 w 271"/>
                <a:gd name="T7" fmla="*/ 465 h 465"/>
                <a:gd name="T8" fmla="*/ 0 w 271"/>
                <a:gd name="T9" fmla="*/ 411 h 465"/>
                <a:gd name="T10" fmla="*/ 38 w 271"/>
                <a:gd name="T11" fmla="*/ 345 h 465"/>
                <a:gd name="T12" fmla="*/ 23 w 271"/>
                <a:gd name="T13" fmla="*/ 314 h 465"/>
                <a:gd name="T14" fmla="*/ 16 w 271"/>
                <a:gd name="T15" fmla="*/ 221 h 465"/>
                <a:gd name="T16" fmla="*/ 64 w 271"/>
                <a:gd name="T17" fmla="*/ 86 h 465"/>
                <a:gd name="T18" fmla="*/ 268 w 271"/>
                <a:gd name="T19" fmla="*/ 18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465">
                  <a:moveTo>
                    <a:pt x="268" y="181"/>
                  </a:moveTo>
                  <a:cubicBezTo>
                    <a:pt x="271" y="214"/>
                    <a:pt x="233" y="345"/>
                    <a:pt x="221" y="382"/>
                  </a:cubicBezTo>
                  <a:cubicBezTo>
                    <a:pt x="212" y="409"/>
                    <a:pt x="142" y="394"/>
                    <a:pt x="131" y="388"/>
                  </a:cubicBezTo>
                  <a:cubicBezTo>
                    <a:pt x="119" y="383"/>
                    <a:pt x="52" y="465"/>
                    <a:pt x="52" y="465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38" y="345"/>
                    <a:pt x="38" y="345"/>
                    <a:pt x="38" y="345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16" y="221"/>
                    <a:pt x="16" y="221"/>
                    <a:pt x="16" y="221"/>
                  </a:cubicBezTo>
                  <a:cubicBezTo>
                    <a:pt x="16" y="221"/>
                    <a:pt x="31" y="105"/>
                    <a:pt x="64" y="86"/>
                  </a:cubicBezTo>
                  <a:cubicBezTo>
                    <a:pt x="96" y="66"/>
                    <a:pt x="248" y="0"/>
                    <a:pt x="268" y="181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xmlns="" id="{91BE4C9F-B0FB-4228-8F3A-D0BC4FC70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773" y="1040543"/>
              <a:ext cx="828333" cy="819426"/>
            </a:xfrm>
            <a:custGeom>
              <a:avLst/>
              <a:gdLst>
                <a:gd name="T0" fmla="*/ 262 w 354"/>
                <a:gd name="T1" fmla="*/ 192 h 350"/>
                <a:gd name="T2" fmla="*/ 320 w 354"/>
                <a:gd name="T3" fmla="*/ 184 h 350"/>
                <a:gd name="T4" fmla="*/ 284 w 354"/>
                <a:gd name="T5" fmla="*/ 40 h 350"/>
                <a:gd name="T6" fmla="*/ 313 w 354"/>
                <a:gd name="T7" fmla="*/ 95 h 350"/>
                <a:gd name="T8" fmla="*/ 262 w 354"/>
                <a:gd name="T9" fmla="*/ 30 h 350"/>
                <a:gd name="T10" fmla="*/ 282 w 354"/>
                <a:gd name="T11" fmla="*/ 73 h 350"/>
                <a:gd name="T12" fmla="*/ 224 w 354"/>
                <a:gd name="T13" fmla="*/ 25 h 350"/>
                <a:gd name="T14" fmla="*/ 71 w 354"/>
                <a:gd name="T15" fmla="*/ 24 h 350"/>
                <a:gd name="T16" fmla="*/ 44 w 354"/>
                <a:gd name="T17" fmla="*/ 82 h 350"/>
                <a:gd name="T18" fmla="*/ 19 w 354"/>
                <a:gd name="T19" fmla="*/ 121 h 350"/>
                <a:gd name="T20" fmla="*/ 16 w 354"/>
                <a:gd name="T21" fmla="*/ 248 h 350"/>
                <a:gd name="T22" fmla="*/ 12 w 354"/>
                <a:gd name="T23" fmla="*/ 314 h 350"/>
                <a:gd name="T24" fmla="*/ 42 w 354"/>
                <a:gd name="T25" fmla="*/ 350 h 350"/>
                <a:gd name="T26" fmla="*/ 52 w 354"/>
                <a:gd name="T27" fmla="*/ 251 h 350"/>
                <a:gd name="T28" fmla="*/ 43 w 354"/>
                <a:gd name="T29" fmla="*/ 172 h 350"/>
                <a:gd name="T30" fmla="*/ 94 w 354"/>
                <a:gd name="T31" fmla="*/ 172 h 350"/>
                <a:gd name="T32" fmla="*/ 100 w 354"/>
                <a:gd name="T33" fmla="*/ 219 h 350"/>
                <a:gd name="T34" fmla="*/ 115 w 354"/>
                <a:gd name="T35" fmla="*/ 215 h 350"/>
                <a:gd name="T36" fmla="*/ 129 w 354"/>
                <a:gd name="T37" fmla="*/ 163 h 350"/>
                <a:gd name="T38" fmla="*/ 262 w 354"/>
                <a:gd name="T39" fmla="*/ 19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4" h="350">
                  <a:moveTo>
                    <a:pt x="262" y="192"/>
                  </a:moveTo>
                  <a:cubicBezTo>
                    <a:pt x="262" y="192"/>
                    <a:pt x="291" y="208"/>
                    <a:pt x="320" y="184"/>
                  </a:cubicBezTo>
                  <a:cubicBezTo>
                    <a:pt x="349" y="161"/>
                    <a:pt x="354" y="102"/>
                    <a:pt x="284" y="40"/>
                  </a:cubicBezTo>
                  <a:cubicBezTo>
                    <a:pt x="284" y="40"/>
                    <a:pt x="318" y="89"/>
                    <a:pt x="313" y="95"/>
                  </a:cubicBezTo>
                  <a:cubicBezTo>
                    <a:pt x="313" y="95"/>
                    <a:pt x="276" y="34"/>
                    <a:pt x="262" y="30"/>
                  </a:cubicBezTo>
                  <a:cubicBezTo>
                    <a:pt x="262" y="30"/>
                    <a:pt x="283" y="67"/>
                    <a:pt x="282" y="73"/>
                  </a:cubicBezTo>
                  <a:cubicBezTo>
                    <a:pt x="282" y="83"/>
                    <a:pt x="271" y="45"/>
                    <a:pt x="224" y="25"/>
                  </a:cubicBezTo>
                  <a:cubicBezTo>
                    <a:pt x="195" y="12"/>
                    <a:pt x="95" y="0"/>
                    <a:pt x="71" y="24"/>
                  </a:cubicBezTo>
                  <a:cubicBezTo>
                    <a:pt x="47" y="47"/>
                    <a:pt x="44" y="82"/>
                    <a:pt x="44" y="82"/>
                  </a:cubicBezTo>
                  <a:cubicBezTo>
                    <a:pt x="44" y="82"/>
                    <a:pt x="38" y="107"/>
                    <a:pt x="19" y="121"/>
                  </a:cubicBezTo>
                  <a:cubicBezTo>
                    <a:pt x="0" y="136"/>
                    <a:pt x="14" y="219"/>
                    <a:pt x="16" y="248"/>
                  </a:cubicBezTo>
                  <a:cubicBezTo>
                    <a:pt x="18" y="278"/>
                    <a:pt x="12" y="314"/>
                    <a:pt x="12" y="314"/>
                  </a:cubicBezTo>
                  <a:cubicBezTo>
                    <a:pt x="42" y="350"/>
                    <a:pt x="42" y="350"/>
                    <a:pt x="42" y="350"/>
                  </a:cubicBezTo>
                  <a:cubicBezTo>
                    <a:pt x="52" y="251"/>
                    <a:pt x="52" y="251"/>
                    <a:pt x="52" y="251"/>
                  </a:cubicBezTo>
                  <a:cubicBezTo>
                    <a:pt x="52" y="251"/>
                    <a:pt x="21" y="200"/>
                    <a:pt x="43" y="172"/>
                  </a:cubicBezTo>
                  <a:cubicBezTo>
                    <a:pt x="66" y="144"/>
                    <a:pt x="86" y="155"/>
                    <a:pt x="94" y="172"/>
                  </a:cubicBezTo>
                  <a:cubicBezTo>
                    <a:pt x="106" y="197"/>
                    <a:pt x="100" y="219"/>
                    <a:pt x="100" y="219"/>
                  </a:cubicBezTo>
                  <a:cubicBezTo>
                    <a:pt x="115" y="215"/>
                    <a:pt x="115" y="215"/>
                    <a:pt x="115" y="215"/>
                  </a:cubicBezTo>
                  <a:cubicBezTo>
                    <a:pt x="115" y="215"/>
                    <a:pt x="111" y="190"/>
                    <a:pt x="129" y="163"/>
                  </a:cubicBezTo>
                  <a:cubicBezTo>
                    <a:pt x="147" y="135"/>
                    <a:pt x="176" y="75"/>
                    <a:pt x="262" y="192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7">
              <a:extLst>
                <a:ext uri="{FF2B5EF4-FFF2-40B4-BE49-F238E27FC236}">
                  <a16:creationId xmlns:a16="http://schemas.microsoft.com/office/drawing/2014/main" xmlns="" id="{03AB1616-11EF-4BCA-B855-1BED6B908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338" y="1761995"/>
              <a:ext cx="486905" cy="406744"/>
            </a:xfrm>
            <a:custGeom>
              <a:avLst/>
              <a:gdLst>
                <a:gd name="T0" fmla="*/ 5 w 208"/>
                <a:gd name="T1" fmla="*/ 129 h 174"/>
                <a:gd name="T2" fmla="*/ 41 w 208"/>
                <a:gd name="T3" fmla="*/ 17 h 174"/>
                <a:gd name="T4" fmla="*/ 81 w 208"/>
                <a:gd name="T5" fmla="*/ 35 h 174"/>
                <a:gd name="T6" fmla="*/ 202 w 208"/>
                <a:gd name="T7" fmla="*/ 92 h 174"/>
                <a:gd name="T8" fmla="*/ 208 w 208"/>
                <a:gd name="T9" fmla="*/ 98 h 174"/>
                <a:gd name="T10" fmla="*/ 123 w 208"/>
                <a:gd name="T11" fmla="*/ 97 h 174"/>
                <a:gd name="T12" fmla="*/ 43 w 208"/>
                <a:gd name="T13" fmla="*/ 174 h 174"/>
                <a:gd name="T14" fmla="*/ 5 w 208"/>
                <a:gd name="T15" fmla="*/ 12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74">
                  <a:moveTo>
                    <a:pt x="5" y="129"/>
                  </a:moveTo>
                  <a:cubicBezTo>
                    <a:pt x="10" y="119"/>
                    <a:pt x="42" y="34"/>
                    <a:pt x="41" y="17"/>
                  </a:cubicBezTo>
                  <a:cubicBezTo>
                    <a:pt x="40" y="0"/>
                    <a:pt x="51" y="13"/>
                    <a:pt x="81" y="35"/>
                  </a:cubicBezTo>
                  <a:cubicBezTo>
                    <a:pt x="110" y="57"/>
                    <a:pt x="202" y="92"/>
                    <a:pt x="202" y="92"/>
                  </a:cubicBezTo>
                  <a:cubicBezTo>
                    <a:pt x="205" y="94"/>
                    <a:pt x="207" y="96"/>
                    <a:pt x="208" y="98"/>
                  </a:cubicBezTo>
                  <a:cubicBezTo>
                    <a:pt x="190" y="115"/>
                    <a:pt x="133" y="102"/>
                    <a:pt x="123" y="97"/>
                  </a:cubicBezTo>
                  <a:cubicBezTo>
                    <a:pt x="114" y="93"/>
                    <a:pt x="51" y="157"/>
                    <a:pt x="43" y="174"/>
                  </a:cubicBezTo>
                  <a:cubicBezTo>
                    <a:pt x="43" y="174"/>
                    <a:pt x="0" y="139"/>
                    <a:pt x="5" y="129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8">
              <a:extLst>
                <a:ext uri="{FF2B5EF4-FFF2-40B4-BE49-F238E27FC236}">
                  <a16:creationId xmlns:a16="http://schemas.microsoft.com/office/drawing/2014/main" xmlns="" id="{B1FBAF17-D522-40D7-8038-FD9D03AC4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385" y="1441350"/>
              <a:ext cx="52451" cy="149436"/>
            </a:xfrm>
            <a:custGeom>
              <a:avLst/>
              <a:gdLst>
                <a:gd name="T0" fmla="*/ 1 w 22"/>
                <a:gd name="T1" fmla="*/ 2 h 64"/>
                <a:gd name="T2" fmla="*/ 22 w 22"/>
                <a:gd name="T3" fmla="*/ 32 h 64"/>
                <a:gd name="T4" fmla="*/ 0 w 22"/>
                <a:gd name="T5" fmla="*/ 64 h 64"/>
                <a:gd name="T6" fmla="*/ 1 w 22"/>
                <a:gd name="T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4">
                  <a:moveTo>
                    <a:pt x="1" y="2"/>
                  </a:moveTo>
                  <a:cubicBezTo>
                    <a:pt x="1" y="2"/>
                    <a:pt x="22" y="0"/>
                    <a:pt x="22" y="32"/>
                  </a:cubicBezTo>
                  <a:cubicBezTo>
                    <a:pt x="21" y="63"/>
                    <a:pt x="0" y="64"/>
                    <a:pt x="0" y="64"/>
                  </a:cubicBezTo>
                  <a:cubicBezTo>
                    <a:pt x="0" y="64"/>
                    <a:pt x="21" y="24"/>
                    <a:pt x="1" y="2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9">
              <a:extLst>
                <a:ext uri="{FF2B5EF4-FFF2-40B4-BE49-F238E27FC236}">
                  <a16:creationId xmlns:a16="http://schemas.microsoft.com/office/drawing/2014/main" xmlns="" id="{C8924907-B14A-4EF0-BD90-B21FA64AC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979" y="1567034"/>
              <a:ext cx="42555" cy="59379"/>
            </a:xfrm>
            <a:custGeom>
              <a:avLst/>
              <a:gdLst>
                <a:gd name="T0" fmla="*/ 1 w 18"/>
                <a:gd name="T1" fmla="*/ 10 h 25"/>
                <a:gd name="T2" fmla="*/ 5 w 18"/>
                <a:gd name="T3" fmla="*/ 24 h 25"/>
                <a:gd name="T4" fmla="*/ 16 w 18"/>
                <a:gd name="T5" fmla="*/ 15 h 25"/>
                <a:gd name="T6" fmla="*/ 12 w 18"/>
                <a:gd name="T7" fmla="*/ 1 h 25"/>
                <a:gd name="T8" fmla="*/ 1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" y="10"/>
                  </a:moveTo>
                  <a:cubicBezTo>
                    <a:pt x="0" y="17"/>
                    <a:pt x="1" y="23"/>
                    <a:pt x="5" y="24"/>
                  </a:cubicBezTo>
                  <a:cubicBezTo>
                    <a:pt x="9" y="25"/>
                    <a:pt x="14" y="21"/>
                    <a:pt x="16" y="15"/>
                  </a:cubicBezTo>
                  <a:cubicBezTo>
                    <a:pt x="18" y="8"/>
                    <a:pt x="16" y="2"/>
                    <a:pt x="12" y="1"/>
                  </a:cubicBezTo>
                  <a:cubicBezTo>
                    <a:pt x="8" y="0"/>
                    <a:pt x="3" y="4"/>
                    <a:pt x="1" y="10"/>
                  </a:cubicBezTo>
                  <a:close/>
                </a:path>
              </a:pathLst>
            </a:custGeom>
            <a:solidFill>
              <a:srgbClr val="DB85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0">
              <a:extLst>
                <a:ext uri="{FF2B5EF4-FFF2-40B4-BE49-F238E27FC236}">
                  <a16:creationId xmlns:a16="http://schemas.microsoft.com/office/drawing/2014/main" xmlns="" id="{26DEE735-DDD9-4194-9785-E9A32013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653" y="1630372"/>
              <a:ext cx="37607" cy="61358"/>
            </a:xfrm>
            <a:custGeom>
              <a:avLst/>
              <a:gdLst>
                <a:gd name="T0" fmla="*/ 3 w 16"/>
                <a:gd name="T1" fmla="*/ 11 h 26"/>
                <a:gd name="T2" fmla="*/ 4 w 16"/>
                <a:gd name="T3" fmla="*/ 25 h 26"/>
                <a:gd name="T4" fmla="*/ 14 w 16"/>
                <a:gd name="T5" fmla="*/ 15 h 26"/>
                <a:gd name="T6" fmla="*/ 12 w 16"/>
                <a:gd name="T7" fmla="*/ 2 h 26"/>
                <a:gd name="T8" fmla="*/ 3 w 16"/>
                <a:gd name="T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3" y="11"/>
                  </a:moveTo>
                  <a:cubicBezTo>
                    <a:pt x="0" y="17"/>
                    <a:pt x="1" y="23"/>
                    <a:pt x="4" y="25"/>
                  </a:cubicBezTo>
                  <a:cubicBezTo>
                    <a:pt x="7" y="26"/>
                    <a:pt x="12" y="21"/>
                    <a:pt x="14" y="15"/>
                  </a:cubicBezTo>
                  <a:cubicBezTo>
                    <a:pt x="16" y="9"/>
                    <a:pt x="15" y="3"/>
                    <a:pt x="12" y="2"/>
                  </a:cubicBezTo>
                  <a:cubicBezTo>
                    <a:pt x="9" y="0"/>
                    <a:pt x="5" y="5"/>
                    <a:pt x="3" y="11"/>
                  </a:cubicBezTo>
                  <a:close/>
                </a:path>
              </a:pathLst>
            </a:custGeom>
            <a:solidFill>
              <a:srgbClr val="DB85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xmlns="" id="{4F1A70FF-B861-4FD3-89AF-B5FE1E48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107" y="1677875"/>
              <a:ext cx="220691" cy="357262"/>
            </a:xfrm>
            <a:custGeom>
              <a:avLst/>
              <a:gdLst>
                <a:gd name="T0" fmla="*/ 82 w 94"/>
                <a:gd name="T1" fmla="*/ 55 h 153"/>
                <a:gd name="T2" fmla="*/ 11 w 94"/>
                <a:gd name="T3" fmla="*/ 9 h 153"/>
                <a:gd name="T4" fmla="*/ 0 w 94"/>
                <a:gd name="T5" fmla="*/ 0 h 153"/>
                <a:gd name="T6" fmla="*/ 94 w 94"/>
                <a:gd name="T7" fmla="*/ 58 h 153"/>
                <a:gd name="T8" fmla="*/ 82 w 94"/>
                <a:gd name="T9" fmla="*/ 5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3">
                  <a:moveTo>
                    <a:pt x="82" y="55"/>
                  </a:moveTo>
                  <a:cubicBezTo>
                    <a:pt x="49" y="58"/>
                    <a:pt x="21" y="41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0" y="0"/>
                    <a:pt x="25" y="153"/>
                    <a:pt x="94" y="58"/>
                  </a:cubicBezTo>
                  <a:cubicBezTo>
                    <a:pt x="94" y="58"/>
                    <a:pt x="90" y="59"/>
                    <a:pt x="82" y="55"/>
                  </a:cubicBezTo>
                  <a:close/>
                </a:path>
              </a:pathLst>
            </a:custGeom>
            <a:solidFill>
              <a:srgbClr val="DB85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2">
              <a:extLst>
                <a:ext uri="{FF2B5EF4-FFF2-40B4-BE49-F238E27FC236}">
                  <a16:creationId xmlns:a16="http://schemas.microsoft.com/office/drawing/2014/main" xmlns="" id="{30F3BA9E-326B-4745-AD51-33E6499F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838" y="1698657"/>
              <a:ext cx="166260" cy="114799"/>
            </a:xfrm>
            <a:custGeom>
              <a:avLst/>
              <a:gdLst>
                <a:gd name="T0" fmla="*/ 71 w 71"/>
                <a:gd name="T1" fmla="*/ 46 h 49"/>
                <a:gd name="T2" fmla="*/ 0 w 71"/>
                <a:gd name="T3" fmla="*/ 0 h 49"/>
                <a:gd name="T4" fmla="*/ 71 w 71"/>
                <a:gd name="T5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49">
                  <a:moveTo>
                    <a:pt x="71" y="46"/>
                  </a:moveTo>
                  <a:cubicBezTo>
                    <a:pt x="59" y="42"/>
                    <a:pt x="37" y="30"/>
                    <a:pt x="0" y="0"/>
                  </a:cubicBezTo>
                  <a:cubicBezTo>
                    <a:pt x="10" y="32"/>
                    <a:pt x="38" y="49"/>
                    <a:pt x="7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3">
              <a:extLst>
                <a:ext uri="{FF2B5EF4-FFF2-40B4-BE49-F238E27FC236}">
                  <a16:creationId xmlns:a16="http://schemas.microsoft.com/office/drawing/2014/main" xmlns="" id="{C305782F-8F4B-4DCD-AC5C-773DEEA4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107" y="1379992"/>
              <a:ext cx="190012" cy="154385"/>
            </a:xfrm>
            <a:custGeom>
              <a:avLst/>
              <a:gdLst>
                <a:gd name="T0" fmla="*/ 81 w 81"/>
                <a:gd name="T1" fmla="*/ 66 h 66"/>
                <a:gd name="T2" fmla="*/ 42 w 81"/>
                <a:gd name="T3" fmla="*/ 22 h 66"/>
                <a:gd name="T4" fmla="*/ 0 w 81"/>
                <a:gd name="T5" fmla="*/ 53 h 66"/>
                <a:gd name="T6" fmla="*/ 81 w 8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6">
                  <a:moveTo>
                    <a:pt x="81" y="66"/>
                  </a:moveTo>
                  <a:cubicBezTo>
                    <a:pt x="81" y="66"/>
                    <a:pt x="73" y="24"/>
                    <a:pt x="42" y="22"/>
                  </a:cubicBezTo>
                  <a:cubicBezTo>
                    <a:pt x="3" y="19"/>
                    <a:pt x="0" y="53"/>
                    <a:pt x="0" y="53"/>
                  </a:cubicBezTo>
                  <a:cubicBezTo>
                    <a:pt x="0" y="53"/>
                    <a:pt x="38" y="0"/>
                    <a:pt x="81" y="66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4">
              <a:extLst>
                <a:ext uri="{FF2B5EF4-FFF2-40B4-BE49-F238E27FC236}">
                  <a16:creationId xmlns:a16="http://schemas.microsoft.com/office/drawing/2014/main" xmlns="" id="{EB533113-CC86-4A4C-BCF5-7169D629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11" y="1511614"/>
              <a:ext cx="49482" cy="63337"/>
            </a:xfrm>
            <a:custGeom>
              <a:avLst/>
              <a:gdLst>
                <a:gd name="T0" fmla="*/ 0 w 21"/>
                <a:gd name="T1" fmla="*/ 25 h 27"/>
                <a:gd name="T2" fmla="*/ 21 w 21"/>
                <a:gd name="T3" fmla="*/ 27 h 27"/>
                <a:gd name="T4" fmla="*/ 0 w 21"/>
                <a:gd name="T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cubicBezTo>
                    <a:pt x="0" y="25"/>
                    <a:pt x="15" y="0"/>
                    <a:pt x="21" y="27"/>
                  </a:cubicBezTo>
                  <a:cubicBezTo>
                    <a:pt x="21" y="27"/>
                    <a:pt x="11" y="21"/>
                    <a:pt x="0" y="25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5">
              <a:extLst>
                <a:ext uri="{FF2B5EF4-FFF2-40B4-BE49-F238E27FC236}">
                  <a16:creationId xmlns:a16="http://schemas.microsoft.com/office/drawing/2014/main" xmlns="" id="{D1D43C16-46A3-44B0-8105-98056F314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445" y="1225607"/>
              <a:ext cx="1551764" cy="1968404"/>
            </a:xfrm>
            <a:custGeom>
              <a:avLst/>
              <a:gdLst>
                <a:gd name="T0" fmla="*/ 274 w 663"/>
                <a:gd name="T1" fmla="*/ 10 h 841"/>
                <a:gd name="T2" fmla="*/ 601 w 663"/>
                <a:gd name="T3" fmla="*/ 199 h 841"/>
                <a:gd name="T4" fmla="*/ 647 w 663"/>
                <a:gd name="T5" fmla="*/ 299 h 841"/>
                <a:gd name="T6" fmla="*/ 654 w 663"/>
                <a:gd name="T7" fmla="*/ 449 h 841"/>
                <a:gd name="T8" fmla="*/ 257 w 663"/>
                <a:gd name="T9" fmla="*/ 841 h 841"/>
                <a:gd name="T10" fmla="*/ 32 w 663"/>
                <a:gd name="T11" fmla="*/ 569 h 841"/>
                <a:gd name="T12" fmla="*/ 0 w 663"/>
                <a:gd name="T13" fmla="*/ 462 h 841"/>
                <a:gd name="T14" fmla="*/ 162 w 663"/>
                <a:gd name="T15" fmla="*/ 403 h 841"/>
                <a:gd name="T16" fmla="*/ 371 w 663"/>
                <a:gd name="T17" fmla="*/ 260 h 841"/>
                <a:gd name="T18" fmla="*/ 49 w 663"/>
                <a:gd name="T19" fmla="*/ 177 h 841"/>
                <a:gd name="T20" fmla="*/ 1 w 663"/>
                <a:gd name="T21" fmla="*/ 127 h 841"/>
                <a:gd name="T22" fmla="*/ 274 w 663"/>
                <a:gd name="T23" fmla="*/ 1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3" h="841">
                  <a:moveTo>
                    <a:pt x="274" y="10"/>
                  </a:moveTo>
                  <a:cubicBezTo>
                    <a:pt x="461" y="23"/>
                    <a:pt x="601" y="199"/>
                    <a:pt x="601" y="199"/>
                  </a:cubicBezTo>
                  <a:cubicBezTo>
                    <a:pt x="620" y="217"/>
                    <a:pt x="643" y="270"/>
                    <a:pt x="647" y="299"/>
                  </a:cubicBezTo>
                  <a:cubicBezTo>
                    <a:pt x="647" y="299"/>
                    <a:pt x="663" y="391"/>
                    <a:pt x="654" y="449"/>
                  </a:cubicBezTo>
                  <a:cubicBezTo>
                    <a:pt x="646" y="508"/>
                    <a:pt x="353" y="781"/>
                    <a:pt x="257" y="841"/>
                  </a:cubicBezTo>
                  <a:cubicBezTo>
                    <a:pt x="257" y="841"/>
                    <a:pt x="60" y="641"/>
                    <a:pt x="32" y="569"/>
                  </a:cubicBezTo>
                  <a:cubicBezTo>
                    <a:pt x="4" y="497"/>
                    <a:pt x="0" y="462"/>
                    <a:pt x="0" y="462"/>
                  </a:cubicBezTo>
                  <a:cubicBezTo>
                    <a:pt x="0" y="462"/>
                    <a:pt x="92" y="446"/>
                    <a:pt x="162" y="403"/>
                  </a:cubicBezTo>
                  <a:cubicBezTo>
                    <a:pt x="217" y="370"/>
                    <a:pt x="292" y="317"/>
                    <a:pt x="371" y="260"/>
                  </a:cubicBezTo>
                  <a:cubicBezTo>
                    <a:pt x="295" y="8"/>
                    <a:pt x="49" y="177"/>
                    <a:pt x="49" y="17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36" y="0"/>
                    <a:pt x="274" y="1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6">
              <a:extLst>
                <a:ext uri="{FF2B5EF4-FFF2-40B4-BE49-F238E27FC236}">
                  <a16:creationId xmlns:a16="http://schemas.microsoft.com/office/drawing/2014/main" xmlns="" id="{D12A0B4A-566B-4BE0-A489-8A21B9D25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188" y="1859969"/>
              <a:ext cx="1319197" cy="1296435"/>
            </a:xfrm>
            <a:custGeom>
              <a:avLst/>
              <a:gdLst>
                <a:gd name="T0" fmla="*/ 548 w 564"/>
                <a:gd name="T1" fmla="*/ 0 h 554"/>
                <a:gd name="T2" fmla="*/ 398 w 564"/>
                <a:gd name="T3" fmla="*/ 1 h 554"/>
                <a:gd name="T4" fmla="*/ 343 w 564"/>
                <a:gd name="T5" fmla="*/ 119 h 554"/>
                <a:gd name="T6" fmla="*/ 229 w 564"/>
                <a:gd name="T7" fmla="*/ 120 h 554"/>
                <a:gd name="T8" fmla="*/ 0 w 564"/>
                <a:gd name="T9" fmla="*/ 387 h 554"/>
                <a:gd name="T10" fmla="*/ 150 w 564"/>
                <a:gd name="T11" fmla="*/ 554 h 554"/>
                <a:gd name="T12" fmla="*/ 407 w 564"/>
                <a:gd name="T13" fmla="*/ 355 h 554"/>
                <a:gd name="T14" fmla="*/ 424 w 564"/>
                <a:gd name="T15" fmla="*/ 309 h 554"/>
                <a:gd name="T16" fmla="*/ 525 w 564"/>
                <a:gd name="T17" fmla="*/ 269 h 554"/>
                <a:gd name="T18" fmla="*/ 564 w 564"/>
                <a:gd name="T19" fmla="*/ 156 h 554"/>
                <a:gd name="T20" fmla="*/ 548 w 564"/>
                <a:gd name="T2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4" h="554">
                  <a:moveTo>
                    <a:pt x="548" y="0"/>
                  </a:moveTo>
                  <a:cubicBezTo>
                    <a:pt x="398" y="1"/>
                    <a:pt x="398" y="1"/>
                    <a:pt x="398" y="1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9" y="120"/>
                    <a:pt x="200" y="286"/>
                    <a:pt x="0" y="387"/>
                  </a:cubicBezTo>
                  <a:cubicBezTo>
                    <a:pt x="0" y="387"/>
                    <a:pt x="117" y="517"/>
                    <a:pt x="150" y="554"/>
                  </a:cubicBezTo>
                  <a:cubicBezTo>
                    <a:pt x="407" y="355"/>
                    <a:pt x="407" y="355"/>
                    <a:pt x="407" y="355"/>
                  </a:cubicBezTo>
                  <a:cubicBezTo>
                    <a:pt x="424" y="309"/>
                    <a:pt x="424" y="309"/>
                    <a:pt x="424" y="309"/>
                  </a:cubicBezTo>
                  <a:cubicBezTo>
                    <a:pt x="525" y="269"/>
                    <a:pt x="525" y="269"/>
                    <a:pt x="525" y="269"/>
                  </a:cubicBezTo>
                  <a:cubicBezTo>
                    <a:pt x="564" y="156"/>
                    <a:pt x="564" y="156"/>
                    <a:pt x="564" y="156"/>
                  </a:cubicBezTo>
                  <a:cubicBezTo>
                    <a:pt x="564" y="156"/>
                    <a:pt x="557" y="31"/>
                    <a:pt x="548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xmlns="" id="{F11B8A5C-22C7-47DF-80D3-1106C930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753" y="1942110"/>
              <a:ext cx="1247943" cy="1176688"/>
            </a:xfrm>
            <a:custGeom>
              <a:avLst/>
              <a:gdLst>
                <a:gd name="T0" fmla="*/ 1 w 533"/>
                <a:gd name="T1" fmla="*/ 373 h 503"/>
                <a:gd name="T2" fmla="*/ 159 w 533"/>
                <a:gd name="T3" fmla="*/ 248 h 503"/>
                <a:gd name="T4" fmla="*/ 523 w 533"/>
                <a:gd name="T5" fmla="*/ 12 h 503"/>
                <a:gd name="T6" fmla="*/ 533 w 533"/>
                <a:gd name="T7" fmla="*/ 111 h 503"/>
                <a:gd name="T8" fmla="*/ 117 w 533"/>
                <a:gd name="T9" fmla="*/ 503 h 503"/>
                <a:gd name="T10" fmla="*/ 1 w 533"/>
                <a:gd name="T11" fmla="*/ 37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3" h="503">
                  <a:moveTo>
                    <a:pt x="1" y="373"/>
                  </a:moveTo>
                  <a:cubicBezTo>
                    <a:pt x="1" y="373"/>
                    <a:pt x="58" y="344"/>
                    <a:pt x="159" y="248"/>
                  </a:cubicBezTo>
                  <a:cubicBezTo>
                    <a:pt x="373" y="45"/>
                    <a:pt x="505" y="0"/>
                    <a:pt x="523" y="12"/>
                  </a:cubicBezTo>
                  <a:cubicBezTo>
                    <a:pt x="533" y="111"/>
                    <a:pt x="533" y="111"/>
                    <a:pt x="533" y="111"/>
                  </a:cubicBezTo>
                  <a:cubicBezTo>
                    <a:pt x="533" y="111"/>
                    <a:pt x="461" y="272"/>
                    <a:pt x="117" y="503"/>
                  </a:cubicBezTo>
                  <a:cubicBezTo>
                    <a:pt x="117" y="503"/>
                    <a:pt x="0" y="383"/>
                    <a:pt x="1" y="373"/>
                  </a:cubicBezTo>
                  <a:close/>
                </a:path>
              </a:pathLst>
            </a:custGeom>
            <a:solidFill>
              <a:srgbClr val="D9E6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xmlns="" id="{71057044-4141-472D-9EB2-22A71706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935" y="2053940"/>
              <a:ext cx="1199450" cy="807550"/>
            </a:xfrm>
            <a:custGeom>
              <a:avLst/>
              <a:gdLst>
                <a:gd name="T0" fmla="*/ 513 w 513"/>
                <a:gd name="T1" fmla="*/ 27 h 345"/>
                <a:gd name="T2" fmla="*/ 21 w 513"/>
                <a:gd name="T3" fmla="*/ 202 h 345"/>
                <a:gd name="T4" fmla="*/ 0 w 513"/>
                <a:gd name="T5" fmla="*/ 105 h 345"/>
                <a:gd name="T6" fmla="*/ 116 w 513"/>
                <a:gd name="T7" fmla="*/ 103 h 345"/>
                <a:gd name="T8" fmla="*/ 510 w 513"/>
                <a:gd name="T9" fmla="*/ 0 h 345"/>
                <a:gd name="T10" fmla="*/ 513 w 513"/>
                <a:gd name="T11" fmla="*/ 2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345">
                  <a:moveTo>
                    <a:pt x="513" y="27"/>
                  </a:moveTo>
                  <a:cubicBezTo>
                    <a:pt x="513" y="27"/>
                    <a:pt x="267" y="345"/>
                    <a:pt x="21" y="2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3"/>
                    <a:pt x="227" y="227"/>
                    <a:pt x="510" y="0"/>
                  </a:cubicBezTo>
                  <a:lnTo>
                    <a:pt x="513" y="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xmlns="" id="{D5C5D958-8E40-4D66-88E0-64BD0861E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504" y="1885700"/>
              <a:ext cx="104902" cy="231577"/>
            </a:xfrm>
            <a:custGeom>
              <a:avLst/>
              <a:gdLst>
                <a:gd name="T0" fmla="*/ 82 w 106"/>
                <a:gd name="T1" fmla="*/ 0 h 234"/>
                <a:gd name="T2" fmla="*/ 106 w 106"/>
                <a:gd name="T3" fmla="*/ 189 h 234"/>
                <a:gd name="T4" fmla="*/ 0 w 106"/>
                <a:gd name="T5" fmla="*/ 234 h 234"/>
                <a:gd name="T6" fmla="*/ 56 w 106"/>
                <a:gd name="T7" fmla="*/ 7 h 234"/>
                <a:gd name="T8" fmla="*/ 82 w 106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34">
                  <a:moveTo>
                    <a:pt x="82" y="0"/>
                  </a:moveTo>
                  <a:lnTo>
                    <a:pt x="106" y="189"/>
                  </a:lnTo>
                  <a:lnTo>
                    <a:pt x="0" y="234"/>
                  </a:lnTo>
                  <a:lnTo>
                    <a:pt x="56" y="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xmlns="" id="{5E4C5C63-1B88-43B9-B22F-7664977DF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038" y="2101443"/>
              <a:ext cx="91047" cy="97975"/>
            </a:xfrm>
            <a:custGeom>
              <a:avLst/>
              <a:gdLst>
                <a:gd name="T0" fmla="*/ 66 w 92"/>
                <a:gd name="T1" fmla="*/ 0 h 99"/>
                <a:gd name="T2" fmla="*/ 0 w 92"/>
                <a:gd name="T3" fmla="*/ 99 h 99"/>
                <a:gd name="T4" fmla="*/ 63 w 92"/>
                <a:gd name="T5" fmla="*/ 85 h 99"/>
                <a:gd name="T6" fmla="*/ 92 w 92"/>
                <a:gd name="T7" fmla="*/ 40 h 99"/>
                <a:gd name="T8" fmla="*/ 66 w 9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9">
                  <a:moveTo>
                    <a:pt x="66" y="0"/>
                  </a:moveTo>
                  <a:lnTo>
                    <a:pt x="0" y="99"/>
                  </a:lnTo>
                  <a:lnTo>
                    <a:pt x="63" y="85"/>
                  </a:lnTo>
                  <a:lnTo>
                    <a:pt x="92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xmlns="" id="{FBFC0CCA-5BD5-4830-AD4D-0A65F4DF3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493" y="2981237"/>
              <a:ext cx="507688" cy="437423"/>
            </a:xfrm>
            <a:custGeom>
              <a:avLst/>
              <a:gdLst>
                <a:gd name="T0" fmla="*/ 217 w 217"/>
                <a:gd name="T1" fmla="*/ 61 h 187"/>
                <a:gd name="T2" fmla="*/ 170 w 217"/>
                <a:gd name="T3" fmla="*/ 0 h 187"/>
                <a:gd name="T4" fmla="*/ 106 w 217"/>
                <a:gd name="T5" fmla="*/ 32 h 187"/>
                <a:gd name="T6" fmla="*/ 106 w 217"/>
                <a:gd name="T7" fmla="*/ 53 h 187"/>
                <a:gd name="T8" fmla="*/ 81 w 217"/>
                <a:gd name="T9" fmla="*/ 49 h 187"/>
                <a:gd name="T10" fmla="*/ 0 w 217"/>
                <a:gd name="T11" fmla="*/ 178 h 187"/>
                <a:gd name="T12" fmla="*/ 25 w 217"/>
                <a:gd name="T13" fmla="*/ 187 h 187"/>
                <a:gd name="T14" fmla="*/ 128 w 217"/>
                <a:gd name="T15" fmla="*/ 142 h 187"/>
                <a:gd name="T16" fmla="*/ 164 w 217"/>
                <a:gd name="T17" fmla="*/ 144 h 187"/>
                <a:gd name="T18" fmla="*/ 217 w 217"/>
                <a:gd name="T19" fmla="*/ 6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87">
                  <a:moveTo>
                    <a:pt x="217" y="61"/>
                  </a:moveTo>
                  <a:cubicBezTo>
                    <a:pt x="217" y="61"/>
                    <a:pt x="195" y="14"/>
                    <a:pt x="170" y="0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23" y="123"/>
                    <a:pt x="0" y="178"/>
                  </a:cubicBezTo>
                  <a:cubicBezTo>
                    <a:pt x="25" y="187"/>
                    <a:pt x="25" y="187"/>
                    <a:pt x="25" y="187"/>
                  </a:cubicBezTo>
                  <a:cubicBezTo>
                    <a:pt x="25" y="187"/>
                    <a:pt x="105" y="145"/>
                    <a:pt x="128" y="142"/>
                  </a:cubicBezTo>
                  <a:cubicBezTo>
                    <a:pt x="151" y="140"/>
                    <a:pt x="164" y="144"/>
                    <a:pt x="164" y="144"/>
                  </a:cubicBezTo>
                  <a:lnTo>
                    <a:pt x="217" y="6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xmlns="" id="{7535D18B-3C57-4A76-A45F-47EB20F9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70" y="3264276"/>
              <a:ext cx="430496" cy="514615"/>
            </a:xfrm>
            <a:custGeom>
              <a:avLst/>
              <a:gdLst>
                <a:gd name="T0" fmla="*/ 184 w 184"/>
                <a:gd name="T1" fmla="*/ 48 h 220"/>
                <a:gd name="T2" fmla="*/ 123 w 184"/>
                <a:gd name="T3" fmla="*/ 0 h 220"/>
                <a:gd name="T4" fmla="*/ 67 w 184"/>
                <a:gd name="T5" fmla="*/ 47 h 220"/>
                <a:gd name="T6" fmla="*/ 73 w 184"/>
                <a:gd name="T7" fmla="*/ 67 h 220"/>
                <a:gd name="T8" fmla="*/ 47 w 184"/>
                <a:gd name="T9" fmla="*/ 70 h 220"/>
                <a:gd name="T10" fmla="*/ 0 w 184"/>
                <a:gd name="T11" fmla="*/ 217 h 220"/>
                <a:gd name="T12" fmla="*/ 27 w 184"/>
                <a:gd name="T13" fmla="*/ 220 h 220"/>
                <a:gd name="T14" fmla="*/ 116 w 184"/>
                <a:gd name="T15" fmla="*/ 150 h 220"/>
                <a:gd name="T16" fmla="*/ 153 w 184"/>
                <a:gd name="T17" fmla="*/ 142 h 220"/>
                <a:gd name="T18" fmla="*/ 184 w 184"/>
                <a:gd name="T19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20">
                  <a:moveTo>
                    <a:pt x="184" y="48"/>
                  </a:moveTo>
                  <a:cubicBezTo>
                    <a:pt x="184" y="48"/>
                    <a:pt x="151" y="7"/>
                    <a:pt x="123" y="0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8" y="156"/>
                    <a:pt x="0" y="217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27" y="220"/>
                    <a:pt x="95" y="158"/>
                    <a:pt x="116" y="150"/>
                  </a:cubicBezTo>
                  <a:cubicBezTo>
                    <a:pt x="138" y="142"/>
                    <a:pt x="153" y="142"/>
                    <a:pt x="153" y="142"/>
                  </a:cubicBezTo>
                  <a:lnTo>
                    <a:pt x="184" y="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35">
            <a:extLst>
              <a:ext uri="{FF2B5EF4-FFF2-40B4-BE49-F238E27FC236}">
                <a16:creationId xmlns:a16="http://schemas.microsoft.com/office/drawing/2014/main" xmlns="" id="{C3A49E99-D235-4AE4-BF26-6422CE0E8CC2}"/>
              </a:ext>
            </a:extLst>
          </p:cNvPr>
          <p:cNvGrpSpPr/>
          <p:nvPr/>
        </p:nvGrpSpPr>
        <p:grpSpPr>
          <a:xfrm>
            <a:off x="6927930" y="712683"/>
            <a:ext cx="4071764" cy="1538872"/>
            <a:chOff x="7318920" y="2414404"/>
            <a:chExt cx="904568" cy="1371990"/>
          </a:xfrm>
        </p:grpSpPr>
        <p:sp>
          <p:nvSpPr>
            <p:cNvPr id="53" name="Freeform: Shape 187">
              <a:extLst>
                <a:ext uri="{FF2B5EF4-FFF2-40B4-BE49-F238E27FC236}">
                  <a16:creationId xmlns:a16="http://schemas.microsoft.com/office/drawing/2014/main" xmlns="" id="{35665487-DD37-4F53-BA03-6CBA59F505A5}"/>
                </a:ext>
              </a:extLst>
            </p:cNvPr>
            <p:cNvSpPr/>
            <p:nvPr/>
          </p:nvSpPr>
          <p:spPr>
            <a:xfrm>
              <a:off x="7318920" y="2414404"/>
              <a:ext cx="904568" cy="1371990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95000"/>
                    <a:alpha val="40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5508C26-8664-4177-A500-927699BDE491}"/>
                </a:ext>
              </a:extLst>
            </p:cNvPr>
            <p:cNvSpPr txBox="1"/>
            <p:nvPr/>
          </p:nvSpPr>
          <p:spPr>
            <a:xfrm>
              <a:off x="7376817" y="2551588"/>
              <a:ext cx="796380" cy="1070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11 000</a:t>
              </a:r>
              <a:endPara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78108CB-BC71-4761-93F5-2ECCE5FA91B3}"/>
              </a:ext>
            </a:extLst>
          </p:cNvPr>
          <p:cNvSpPr txBox="1"/>
          <p:nvPr/>
        </p:nvSpPr>
        <p:spPr>
          <a:xfrm>
            <a:off x="6972570" y="2176153"/>
            <a:ext cx="398248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1600DE-7D1D-4C72-9101-C4DC0AD83709}"/>
              </a:ext>
            </a:extLst>
          </p:cNvPr>
          <p:cNvSpPr txBox="1"/>
          <p:nvPr/>
        </p:nvSpPr>
        <p:spPr>
          <a:xfrm>
            <a:off x="9686896" y="3631134"/>
            <a:ext cx="2339066" cy="34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написано более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83592" y="4860493"/>
            <a:ext cx="24079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комментариев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" grpId="0" animBg="1"/>
      <p:bldP spid="39" grpId="0" animBg="1"/>
      <p:bldP spid="33" grpId="0"/>
      <p:bldP spid="46" grpId="0"/>
      <p:bldP spid="11" grpId="0"/>
      <p:bldP spid="2" grpId="0"/>
      <p:bldP spid="12" grpId="0"/>
      <p:bldP spid="55" grpId="0"/>
      <p:bldP spid="6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F91399B-6B12-4A92-9335-010AF320BDD5}"/>
              </a:ext>
            </a:extLst>
          </p:cNvPr>
          <p:cNvGrpSpPr/>
          <p:nvPr/>
        </p:nvGrpSpPr>
        <p:grpSpPr>
          <a:xfrm>
            <a:off x="1575921" y="1449208"/>
            <a:ext cx="3902527" cy="5408792"/>
            <a:chOff x="1604843" y="1650913"/>
            <a:chExt cx="4119022" cy="5708848"/>
          </a:xfrm>
        </p:grpSpPr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FB7D1364-E9A8-4A85-99E1-FE7249987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43" y="1845252"/>
              <a:ext cx="510620" cy="5514509"/>
            </a:xfrm>
            <a:custGeom>
              <a:avLst/>
              <a:gdLst>
                <a:gd name="connsiteX0" fmla="*/ 496427 w 496427"/>
                <a:gd name="connsiteY0" fmla="*/ 0 h 5012748"/>
                <a:gd name="connsiteX1" fmla="*/ 496427 w 496427"/>
                <a:gd name="connsiteY1" fmla="*/ 2329486 h 5012748"/>
                <a:gd name="connsiteX2" fmla="*/ 496427 w 496427"/>
                <a:gd name="connsiteY2" fmla="*/ 4658786 h 5012748"/>
                <a:gd name="connsiteX3" fmla="*/ 496427 w 496427"/>
                <a:gd name="connsiteY3" fmla="*/ 5012748 h 5012748"/>
                <a:gd name="connsiteX4" fmla="*/ 0 w 496427"/>
                <a:gd name="connsiteY4" fmla="*/ 5012748 h 5012748"/>
                <a:gd name="connsiteX5" fmla="*/ 0 w 496427"/>
                <a:gd name="connsiteY5" fmla="*/ 4658786 h 5012748"/>
                <a:gd name="connsiteX6" fmla="*/ 0 w 496427"/>
                <a:gd name="connsiteY6" fmla="*/ 2593533 h 5012748"/>
                <a:gd name="connsiteX7" fmla="*/ 0 w 496427"/>
                <a:gd name="connsiteY7" fmla="*/ 458449 h 5012748"/>
                <a:gd name="connsiteX0" fmla="*/ 510620 w 510620"/>
                <a:gd name="connsiteY0" fmla="*/ 0 h 5012748"/>
                <a:gd name="connsiteX1" fmla="*/ 510620 w 510620"/>
                <a:gd name="connsiteY1" fmla="*/ 2329486 h 5012748"/>
                <a:gd name="connsiteX2" fmla="*/ 510620 w 510620"/>
                <a:gd name="connsiteY2" fmla="*/ 4658786 h 5012748"/>
                <a:gd name="connsiteX3" fmla="*/ 510620 w 510620"/>
                <a:gd name="connsiteY3" fmla="*/ 5012748 h 5012748"/>
                <a:gd name="connsiteX4" fmla="*/ 14193 w 510620"/>
                <a:gd name="connsiteY4" fmla="*/ 5012748 h 5012748"/>
                <a:gd name="connsiteX5" fmla="*/ 14193 w 510620"/>
                <a:gd name="connsiteY5" fmla="*/ 4658786 h 5012748"/>
                <a:gd name="connsiteX6" fmla="*/ 14193 w 510620"/>
                <a:gd name="connsiteY6" fmla="*/ 2593533 h 5012748"/>
                <a:gd name="connsiteX7" fmla="*/ 0 w 510620"/>
                <a:gd name="connsiteY7" fmla="*/ 408010 h 5012748"/>
                <a:gd name="connsiteX8" fmla="*/ 510620 w 510620"/>
                <a:gd name="connsiteY8" fmla="*/ 0 h 501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620" h="5012748">
                  <a:moveTo>
                    <a:pt x="510620" y="0"/>
                  </a:moveTo>
                  <a:lnTo>
                    <a:pt x="510620" y="2329486"/>
                  </a:lnTo>
                  <a:lnTo>
                    <a:pt x="510620" y="4658786"/>
                  </a:lnTo>
                  <a:lnTo>
                    <a:pt x="510620" y="5012748"/>
                  </a:lnTo>
                  <a:lnTo>
                    <a:pt x="14193" y="5012748"/>
                  </a:lnTo>
                  <a:lnTo>
                    <a:pt x="14193" y="4658786"/>
                  </a:lnTo>
                  <a:lnTo>
                    <a:pt x="14193" y="2593533"/>
                  </a:lnTo>
                  <a:lnTo>
                    <a:pt x="0" y="408010"/>
                  </a:lnTo>
                  <a:cubicBezTo>
                    <a:pt x="165476" y="255194"/>
                    <a:pt x="345144" y="152816"/>
                    <a:pt x="51062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46533AE1-6B8C-48C4-A9D6-0803D8DA8135}"/>
                </a:ext>
              </a:extLst>
            </p:cNvPr>
            <p:cNvGrpSpPr/>
            <p:nvPr/>
          </p:nvGrpSpPr>
          <p:grpSpPr>
            <a:xfrm>
              <a:off x="1619036" y="1650913"/>
              <a:ext cx="4104829" cy="905831"/>
              <a:chOff x="1619036" y="1636576"/>
              <a:chExt cx="4104829" cy="905831"/>
            </a:xfrm>
            <a:solidFill>
              <a:schemeClr val="accent1"/>
            </a:solidFill>
          </p:grpSpPr>
          <p:sp>
            <p:nvSpPr>
              <p:cNvPr id="59" name="Freeform 10">
                <a:extLst>
                  <a:ext uri="{FF2B5EF4-FFF2-40B4-BE49-F238E27FC236}">
                    <a16:creationId xmlns="" xmlns:a16="http://schemas.microsoft.com/office/drawing/2014/main" id="{D8505B76-04CC-44E1-9C88-31856DB99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BF121356-1543-4870-B417-2222808AEFC2}"/>
                  </a:ext>
                </a:extLst>
              </p:cNvPr>
              <p:cNvGrpSpPr/>
              <p:nvPr/>
            </p:nvGrpSpPr>
            <p:grpSpPr>
              <a:xfrm>
                <a:off x="1619036" y="1830915"/>
                <a:ext cx="3574166" cy="458449"/>
                <a:chOff x="1619036" y="1830915"/>
                <a:chExt cx="3574166" cy="458449"/>
              </a:xfrm>
              <a:grpFill/>
            </p:grpSpPr>
            <p:sp>
              <p:nvSpPr>
                <p:cNvPr id="61" name="Freeform 12">
                  <a:extLst>
                    <a:ext uri="{FF2B5EF4-FFF2-40B4-BE49-F238E27FC236}">
                      <a16:creationId xmlns="" xmlns:a16="http://schemas.microsoft.com/office/drawing/2014/main" id="{E25B582A-DC7C-4F86-906E-37D57F905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036" y="1830915"/>
                  <a:ext cx="1211967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D32D8BC6-D2EB-4FEA-8D81-6A6736DC5EB9}"/>
                    </a:ext>
                  </a:extLst>
                </p:cNvPr>
                <p:cNvSpPr/>
                <p:nvPr/>
              </p:nvSpPr>
              <p:spPr>
                <a:xfrm>
                  <a:off x="2831003" y="1830915"/>
                  <a:ext cx="2362199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591BE42-94CB-418D-AEC9-7AB5791312AC}"/>
              </a:ext>
            </a:extLst>
          </p:cNvPr>
          <p:cNvGrpSpPr/>
          <p:nvPr/>
        </p:nvGrpSpPr>
        <p:grpSpPr>
          <a:xfrm>
            <a:off x="873827" y="2414909"/>
            <a:ext cx="4580458" cy="4443091"/>
            <a:chOff x="889303" y="2751083"/>
            <a:chExt cx="4834562" cy="4689575"/>
          </a:xfrm>
        </p:grpSpPr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AC9052EF-493E-4915-83DE-246D9985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03" y="2945421"/>
              <a:ext cx="510620" cy="4495237"/>
            </a:xfrm>
            <a:custGeom>
              <a:avLst/>
              <a:gdLst>
                <a:gd name="connsiteX0" fmla="*/ 496427 w 496427"/>
                <a:gd name="connsiteY0" fmla="*/ 0 h 3912578"/>
                <a:gd name="connsiteX1" fmla="*/ 496427 w 496427"/>
                <a:gd name="connsiteY1" fmla="*/ 353962 h 3912578"/>
                <a:gd name="connsiteX2" fmla="*/ 496427 w 496427"/>
                <a:gd name="connsiteY2" fmla="*/ 3558616 h 3912578"/>
                <a:gd name="connsiteX3" fmla="*/ 496427 w 496427"/>
                <a:gd name="connsiteY3" fmla="*/ 3912578 h 3912578"/>
                <a:gd name="connsiteX4" fmla="*/ 0 w 496427"/>
                <a:gd name="connsiteY4" fmla="*/ 3912578 h 3912578"/>
                <a:gd name="connsiteX5" fmla="*/ 0 w 496427"/>
                <a:gd name="connsiteY5" fmla="*/ 3558616 h 3912578"/>
                <a:gd name="connsiteX6" fmla="*/ 0 w 496427"/>
                <a:gd name="connsiteY6" fmla="*/ 812411 h 3912578"/>
                <a:gd name="connsiteX7" fmla="*/ 0 w 496427"/>
                <a:gd name="connsiteY7" fmla="*/ 458449 h 3912578"/>
                <a:gd name="connsiteX0" fmla="*/ 510620 w 510620"/>
                <a:gd name="connsiteY0" fmla="*/ 0 h 3912578"/>
                <a:gd name="connsiteX1" fmla="*/ 510620 w 510620"/>
                <a:gd name="connsiteY1" fmla="*/ 353962 h 3912578"/>
                <a:gd name="connsiteX2" fmla="*/ 510620 w 510620"/>
                <a:gd name="connsiteY2" fmla="*/ 3558616 h 3912578"/>
                <a:gd name="connsiteX3" fmla="*/ 510620 w 510620"/>
                <a:gd name="connsiteY3" fmla="*/ 3912578 h 3912578"/>
                <a:gd name="connsiteX4" fmla="*/ 14193 w 510620"/>
                <a:gd name="connsiteY4" fmla="*/ 3912578 h 3912578"/>
                <a:gd name="connsiteX5" fmla="*/ 14193 w 510620"/>
                <a:gd name="connsiteY5" fmla="*/ 3558616 h 3912578"/>
                <a:gd name="connsiteX6" fmla="*/ 14193 w 510620"/>
                <a:gd name="connsiteY6" fmla="*/ 812411 h 3912578"/>
                <a:gd name="connsiteX7" fmla="*/ 0 w 510620"/>
                <a:gd name="connsiteY7" fmla="*/ 410401 h 3912578"/>
                <a:gd name="connsiteX8" fmla="*/ 510620 w 510620"/>
                <a:gd name="connsiteY8" fmla="*/ 0 h 391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620" h="3912578">
                  <a:moveTo>
                    <a:pt x="510620" y="0"/>
                  </a:moveTo>
                  <a:lnTo>
                    <a:pt x="510620" y="353962"/>
                  </a:lnTo>
                  <a:lnTo>
                    <a:pt x="510620" y="3558616"/>
                  </a:lnTo>
                  <a:lnTo>
                    <a:pt x="510620" y="3912578"/>
                  </a:lnTo>
                  <a:lnTo>
                    <a:pt x="14193" y="3912578"/>
                  </a:lnTo>
                  <a:lnTo>
                    <a:pt x="14193" y="3558616"/>
                  </a:lnTo>
                  <a:lnTo>
                    <a:pt x="14193" y="812411"/>
                  </a:lnTo>
                  <a:lnTo>
                    <a:pt x="0" y="410401"/>
                  </a:lnTo>
                  <a:cubicBezTo>
                    <a:pt x="165476" y="257585"/>
                    <a:pt x="345144" y="152816"/>
                    <a:pt x="51062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59BB4FD4-4089-4ACF-9410-559408CFBD4E}"/>
                </a:ext>
              </a:extLst>
            </p:cNvPr>
            <p:cNvGrpSpPr/>
            <p:nvPr/>
          </p:nvGrpSpPr>
          <p:grpSpPr>
            <a:xfrm>
              <a:off x="903496" y="2751083"/>
              <a:ext cx="4820369" cy="905831"/>
              <a:chOff x="903496" y="1636576"/>
              <a:chExt cx="4820369" cy="905831"/>
            </a:xfrm>
            <a:solidFill>
              <a:schemeClr val="accent2"/>
            </a:solidFill>
          </p:grpSpPr>
          <p:sp>
            <p:nvSpPr>
              <p:cNvPr id="64" name="Freeform 10">
                <a:extLst>
                  <a:ext uri="{FF2B5EF4-FFF2-40B4-BE49-F238E27FC236}">
                    <a16:creationId xmlns="" xmlns:a16="http://schemas.microsoft.com/office/drawing/2014/main" id="{A283A5A4-C812-4DD3-B79C-8FDFE0BB2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="" xmlns:a16="http://schemas.microsoft.com/office/drawing/2014/main" id="{5598479C-D9D1-4C45-BE18-55520C752CEF}"/>
                  </a:ext>
                </a:extLst>
              </p:cNvPr>
              <p:cNvGrpSpPr/>
              <p:nvPr/>
            </p:nvGrpSpPr>
            <p:grpSpPr>
              <a:xfrm>
                <a:off x="903496" y="1830915"/>
                <a:ext cx="4289706" cy="458449"/>
                <a:chOff x="903496" y="1830915"/>
                <a:chExt cx="4289706" cy="458449"/>
              </a:xfrm>
              <a:grpFill/>
            </p:grpSpPr>
            <p:sp>
              <p:nvSpPr>
                <p:cNvPr id="66" name="Freeform 12">
                  <a:extLst>
                    <a:ext uri="{FF2B5EF4-FFF2-40B4-BE49-F238E27FC236}">
                      <a16:creationId xmlns="" xmlns:a16="http://schemas.microsoft.com/office/drawing/2014/main" id="{31B2F157-3EF0-4C79-85E9-AFB3E9D88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496" y="1830915"/>
                  <a:ext cx="1211967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="" xmlns:a16="http://schemas.microsoft.com/office/drawing/2014/main" id="{4CAD573D-E66C-49FE-806A-3816AA50E951}"/>
                    </a:ext>
                  </a:extLst>
                </p:cNvPr>
                <p:cNvSpPr/>
                <p:nvPr/>
              </p:nvSpPr>
              <p:spPr>
                <a:xfrm>
                  <a:off x="2115463" y="1830915"/>
                  <a:ext cx="3077739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625F04F-618C-404D-B107-2373A863174F}"/>
              </a:ext>
            </a:extLst>
          </p:cNvPr>
          <p:cNvGrpSpPr/>
          <p:nvPr/>
        </p:nvGrpSpPr>
        <p:grpSpPr>
          <a:xfrm>
            <a:off x="2222458" y="3420950"/>
            <a:ext cx="3239717" cy="3437050"/>
            <a:chOff x="2304423" y="3851253"/>
            <a:chExt cx="3419442" cy="3627721"/>
          </a:xfrm>
        </p:grpSpPr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F7FCDDD8-A226-4DDC-B411-82DFEA24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423" y="4045592"/>
              <a:ext cx="524813" cy="3433382"/>
            </a:xfrm>
            <a:custGeom>
              <a:avLst/>
              <a:gdLst>
                <a:gd name="connsiteX0" fmla="*/ 496427 w 496427"/>
                <a:gd name="connsiteY0" fmla="*/ 0 h 2812407"/>
                <a:gd name="connsiteX1" fmla="*/ 496427 w 496427"/>
                <a:gd name="connsiteY1" fmla="*/ 905830 h 2812407"/>
                <a:gd name="connsiteX2" fmla="*/ 496427 w 496427"/>
                <a:gd name="connsiteY2" fmla="*/ 2458446 h 2812407"/>
                <a:gd name="connsiteX3" fmla="*/ 496427 w 496427"/>
                <a:gd name="connsiteY3" fmla="*/ 2812407 h 2812407"/>
                <a:gd name="connsiteX4" fmla="*/ 0 w 496427"/>
                <a:gd name="connsiteY4" fmla="*/ 2812407 h 2812407"/>
                <a:gd name="connsiteX5" fmla="*/ 0 w 496427"/>
                <a:gd name="connsiteY5" fmla="*/ 2458446 h 2812407"/>
                <a:gd name="connsiteX6" fmla="*/ 0 w 496427"/>
                <a:gd name="connsiteY6" fmla="*/ 1261367 h 2812407"/>
                <a:gd name="connsiteX7" fmla="*/ 0 w 496427"/>
                <a:gd name="connsiteY7" fmla="*/ 458449 h 2812407"/>
                <a:gd name="connsiteX0" fmla="*/ 524813 w 524813"/>
                <a:gd name="connsiteY0" fmla="*/ 0 h 2812407"/>
                <a:gd name="connsiteX1" fmla="*/ 524813 w 524813"/>
                <a:gd name="connsiteY1" fmla="*/ 905830 h 2812407"/>
                <a:gd name="connsiteX2" fmla="*/ 524813 w 524813"/>
                <a:gd name="connsiteY2" fmla="*/ 2458446 h 2812407"/>
                <a:gd name="connsiteX3" fmla="*/ 524813 w 524813"/>
                <a:gd name="connsiteY3" fmla="*/ 2812407 h 2812407"/>
                <a:gd name="connsiteX4" fmla="*/ 28386 w 524813"/>
                <a:gd name="connsiteY4" fmla="*/ 2812407 h 2812407"/>
                <a:gd name="connsiteX5" fmla="*/ 28386 w 524813"/>
                <a:gd name="connsiteY5" fmla="*/ 2458446 h 2812407"/>
                <a:gd name="connsiteX6" fmla="*/ 28386 w 524813"/>
                <a:gd name="connsiteY6" fmla="*/ 1261367 h 2812407"/>
                <a:gd name="connsiteX7" fmla="*/ 0 w 524813"/>
                <a:gd name="connsiteY7" fmla="*/ 368778 h 2812407"/>
                <a:gd name="connsiteX8" fmla="*/ 524813 w 524813"/>
                <a:gd name="connsiteY8" fmla="*/ 0 h 281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813" h="2812407">
                  <a:moveTo>
                    <a:pt x="524813" y="0"/>
                  </a:moveTo>
                  <a:lnTo>
                    <a:pt x="524813" y="905830"/>
                  </a:lnTo>
                  <a:lnTo>
                    <a:pt x="524813" y="2458446"/>
                  </a:lnTo>
                  <a:lnTo>
                    <a:pt x="524813" y="2812407"/>
                  </a:lnTo>
                  <a:lnTo>
                    <a:pt x="28386" y="2812407"/>
                  </a:lnTo>
                  <a:lnTo>
                    <a:pt x="28386" y="2458446"/>
                  </a:lnTo>
                  <a:lnTo>
                    <a:pt x="28386" y="1261367"/>
                  </a:lnTo>
                  <a:lnTo>
                    <a:pt x="0" y="368778"/>
                  </a:lnTo>
                  <a:cubicBezTo>
                    <a:pt x="165476" y="215962"/>
                    <a:pt x="359337" y="152816"/>
                    <a:pt x="5248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1C90CABA-95FD-48ED-91F9-11C76C587B29}"/>
                </a:ext>
              </a:extLst>
            </p:cNvPr>
            <p:cNvGrpSpPr/>
            <p:nvPr/>
          </p:nvGrpSpPr>
          <p:grpSpPr>
            <a:xfrm>
              <a:off x="2332809" y="3851253"/>
              <a:ext cx="3391056" cy="905831"/>
              <a:chOff x="2332809" y="1636576"/>
              <a:chExt cx="3391056" cy="905831"/>
            </a:xfrm>
            <a:solidFill>
              <a:schemeClr val="accent3"/>
            </a:solidFill>
          </p:grpSpPr>
          <p:sp>
            <p:nvSpPr>
              <p:cNvPr id="69" name="Freeform 10">
                <a:extLst>
                  <a:ext uri="{FF2B5EF4-FFF2-40B4-BE49-F238E27FC236}">
                    <a16:creationId xmlns="" xmlns:a16="http://schemas.microsoft.com/office/drawing/2014/main" id="{4C338E33-0C4D-4325-B6CD-00B4E1CE5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27CDF696-4934-4DD6-807E-E38FAB0587E4}"/>
                  </a:ext>
                </a:extLst>
              </p:cNvPr>
              <p:cNvGrpSpPr/>
              <p:nvPr/>
            </p:nvGrpSpPr>
            <p:grpSpPr>
              <a:xfrm>
                <a:off x="2332809" y="1830915"/>
                <a:ext cx="2860393" cy="458449"/>
                <a:chOff x="2332809" y="1830915"/>
                <a:chExt cx="2860393" cy="458449"/>
              </a:xfrm>
              <a:grpFill/>
            </p:grpSpPr>
            <p:sp>
              <p:nvSpPr>
                <p:cNvPr id="71" name="Freeform 12">
                  <a:extLst>
                    <a:ext uri="{FF2B5EF4-FFF2-40B4-BE49-F238E27FC236}">
                      <a16:creationId xmlns="" xmlns:a16="http://schemas.microsoft.com/office/drawing/2014/main" id="{3982AEB8-892E-4DAE-A696-FFE7F02CA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2809" y="1830915"/>
                  <a:ext cx="1211967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="" xmlns:a16="http://schemas.microsoft.com/office/drawing/2014/main" id="{583F3965-922B-485E-98D9-9C24958647D4}"/>
                    </a:ext>
                  </a:extLst>
                </p:cNvPr>
                <p:cNvSpPr/>
                <p:nvPr/>
              </p:nvSpPr>
              <p:spPr>
                <a:xfrm>
                  <a:off x="3429000" y="1830915"/>
                  <a:ext cx="1764202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3E592A8-CB73-4B97-A46D-1F8E1FF99A45}"/>
              </a:ext>
            </a:extLst>
          </p:cNvPr>
          <p:cNvGrpSpPr/>
          <p:nvPr/>
        </p:nvGrpSpPr>
        <p:grpSpPr>
          <a:xfrm>
            <a:off x="193179" y="4373203"/>
            <a:ext cx="5250105" cy="2484799"/>
            <a:chOff x="182507" y="4951423"/>
            <a:chExt cx="5541358" cy="2622645"/>
          </a:xfrm>
        </p:grpSpPr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58CCBFEE-650D-4250-A9D6-BA19C7FE1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56" y="5145764"/>
              <a:ext cx="496427" cy="2428304"/>
            </a:xfrm>
            <a:custGeom>
              <a:avLst/>
              <a:gdLst>
                <a:gd name="connsiteX0" fmla="*/ 496427 w 496427"/>
                <a:gd name="connsiteY0" fmla="*/ 0 h 1712238"/>
                <a:gd name="connsiteX1" fmla="*/ 496427 w 496427"/>
                <a:gd name="connsiteY1" fmla="*/ 353962 h 1712238"/>
                <a:gd name="connsiteX2" fmla="*/ 496427 w 496427"/>
                <a:gd name="connsiteY2" fmla="*/ 1358276 h 1712238"/>
                <a:gd name="connsiteX3" fmla="*/ 496427 w 496427"/>
                <a:gd name="connsiteY3" fmla="*/ 1712238 h 1712238"/>
                <a:gd name="connsiteX4" fmla="*/ 0 w 496427"/>
                <a:gd name="connsiteY4" fmla="*/ 1712238 h 1712238"/>
                <a:gd name="connsiteX5" fmla="*/ 0 w 496427"/>
                <a:gd name="connsiteY5" fmla="*/ 1358276 h 1712238"/>
                <a:gd name="connsiteX6" fmla="*/ 0 w 496427"/>
                <a:gd name="connsiteY6" fmla="*/ 812411 h 1712238"/>
                <a:gd name="connsiteX7" fmla="*/ 0 w 496427"/>
                <a:gd name="connsiteY7" fmla="*/ 458449 h 1712238"/>
                <a:gd name="connsiteX0" fmla="*/ 496427 w 496427"/>
                <a:gd name="connsiteY0" fmla="*/ 0 h 1712238"/>
                <a:gd name="connsiteX1" fmla="*/ 496427 w 496427"/>
                <a:gd name="connsiteY1" fmla="*/ 353962 h 1712238"/>
                <a:gd name="connsiteX2" fmla="*/ 496427 w 496427"/>
                <a:gd name="connsiteY2" fmla="*/ 1358276 h 1712238"/>
                <a:gd name="connsiteX3" fmla="*/ 496427 w 496427"/>
                <a:gd name="connsiteY3" fmla="*/ 1712238 h 1712238"/>
                <a:gd name="connsiteX4" fmla="*/ 0 w 496427"/>
                <a:gd name="connsiteY4" fmla="*/ 1712238 h 1712238"/>
                <a:gd name="connsiteX5" fmla="*/ 0 w 496427"/>
                <a:gd name="connsiteY5" fmla="*/ 1358276 h 1712238"/>
                <a:gd name="connsiteX6" fmla="*/ 0 w 496427"/>
                <a:gd name="connsiteY6" fmla="*/ 812411 h 1712238"/>
                <a:gd name="connsiteX7" fmla="*/ 28386 w 496427"/>
                <a:gd name="connsiteY7" fmla="*/ 306327 h 1712238"/>
                <a:gd name="connsiteX8" fmla="*/ 496427 w 496427"/>
                <a:gd name="connsiteY8" fmla="*/ 0 h 17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27" h="1712238">
                  <a:moveTo>
                    <a:pt x="496427" y="0"/>
                  </a:moveTo>
                  <a:lnTo>
                    <a:pt x="496427" y="353962"/>
                  </a:lnTo>
                  <a:lnTo>
                    <a:pt x="496427" y="1358276"/>
                  </a:lnTo>
                  <a:lnTo>
                    <a:pt x="496427" y="1712238"/>
                  </a:lnTo>
                  <a:lnTo>
                    <a:pt x="0" y="1712238"/>
                  </a:lnTo>
                  <a:lnTo>
                    <a:pt x="0" y="1358276"/>
                  </a:lnTo>
                  <a:lnTo>
                    <a:pt x="0" y="812411"/>
                  </a:lnTo>
                  <a:lnTo>
                    <a:pt x="28386" y="306327"/>
                  </a:lnTo>
                  <a:cubicBezTo>
                    <a:pt x="193862" y="153511"/>
                    <a:pt x="330951" y="152816"/>
                    <a:pt x="496427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65E507B1-F61D-4AFF-A346-F652BE8BB971}"/>
                </a:ext>
              </a:extLst>
            </p:cNvPr>
            <p:cNvGrpSpPr/>
            <p:nvPr/>
          </p:nvGrpSpPr>
          <p:grpSpPr>
            <a:xfrm>
              <a:off x="182507" y="4951423"/>
              <a:ext cx="5541358" cy="905831"/>
              <a:chOff x="182507" y="1636576"/>
              <a:chExt cx="5541358" cy="905831"/>
            </a:xfrm>
            <a:solidFill>
              <a:schemeClr val="accent4"/>
            </a:solidFill>
          </p:grpSpPr>
          <p:sp>
            <p:nvSpPr>
              <p:cNvPr id="74" name="Freeform 10">
                <a:extLst>
                  <a:ext uri="{FF2B5EF4-FFF2-40B4-BE49-F238E27FC236}">
                    <a16:creationId xmlns="" xmlns:a16="http://schemas.microsoft.com/office/drawing/2014/main" id="{66B760AB-F4F6-4D2B-A537-FD2967BDF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="" xmlns:a16="http://schemas.microsoft.com/office/drawing/2014/main" id="{44528D23-1071-481B-8DDD-EB2F2B97B89E}"/>
                  </a:ext>
                </a:extLst>
              </p:cNvPr>
              <p:cNvGrpSpPr/>
              <p:nvPr/>
            </p:nvGrpSpPr>
            <p:grpSpPr>
              <a:xfrm>
                <a:off x="182507" y="1830915"/>
                <a:ext cx="5010695" cy="458449"/>
                <a:chOff x="182507" y="1830915"/>
                <a:chExt cx="5010695" cy="458449"/>
              </a:xfrm>
              <a:grpFill/>
            </p:grpSpPr>
            <p:sp>
              <p:nvSpPr>
                <p:cNvPr id="76" name="Freeform 12">
                  <a:extLst>
                    <a:ext uri="{FF2B5EF4-FFF2-40B4-BE49-F238E27FC236}">
                      <a16:creationId xmlns="" xmlns:a16="http://schemas.microsoft.com/office/drawing/2014/main" id="{0DCD3860-D8C4-44F9-B140-3065E089D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07" y="1830915"/>
                  <a:ext cx="1211967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="" xmlns:a16="http://schemas.microsoft.com/office/drawing/2014/main" id="{EFDDE2AD-1142-422A-9406-B59518BDC45A}"/>
                    </a:ext>
                  </a:extLst>
                </p:cNvPr>
                <p:cNvSpPr/>
                <p:nvPr/>
              </p:nvSpPr>
              <p:spPr>
                <a:xfrm>
                  <a:off x="1319154" y="1830915"/>
                  <a:ext cx="3874048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10235AB-95DC-466A-B763-A26A80B02E8B}"/>
              </a:ext>
            </a:extLst>
          </p:cNvPr>
          <p:cNvSpPr txBox="1"/>
          <p:nvPr/>
        </p:nvSpPr>
        <p:spPr>
          <a:xfrm>
            <a:off x="1759975" y="761711"/>
            <a:ext cx="867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 системы  «Логистика ресурсов»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C5B7FD8-559A-4C09-8FEF-145E799CA97C}"/>
              </a:ext>
            </a:extLst>
          </p:cNvPr>
          <p:cNvGrpSpPr/>
          <p:nvPr/>
        </p:nvGrpSpPr>
        <p:grpSpPr>
          <a:xfrm>
            <a:off x="6055659" y="5002386"/>
            <a:ext cx="4635391" cy="542350"/>
            <a:chOff x="6218020" y="5145829"/>
            <a:chExt cx="4635391" cy="542350"/>
          </a:xfrm>
        </p:grpSpPr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59494E71-391D-4ED5-A82D-C017362B5FCB}"/>
                </a:ext>
              </a:extLst>
            </p:cNvPr>
            <p:cNvSpPr txBox="1"/>
            <p:nvPr/>
          </p:nvSpPr>
          <p:spPr>
            <a:xfrm>
              <a:off x="6939802" y="5185551"/>
              <a:ext cx="3913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Ветераны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BD3E5AA2-D4B7-404F-8A90-61D0106B88FD}"/>
                </a:ext>
              </a:extLst>
            </p:cNvPr>
            <p:cNvGrpSpPr/>
            <p:nvPr/>
          </p:nvGrpSpPr>
          <p:grpSpPr>
            <a:xfrm>
              <a:off x="6218020" y="5145829"/>
              <a:ext cx="542350" cy="542350"/>
              <a:chOff x="6218020" y="5145829"/>
              <a:chExt cx="542350" cy="542350"/>
            </a:xfrm>
          </p:grpSpPr>
          <p:sp>
            <p:nvSpPr>
              <p:cNvPr id="103" name="Oval 102">
                <a:extLst>
                  <a:ext uri="{FF2B5EF4-FFF2-40B4-BE49-F238E27FC236}">
                    <a16:creationId xmlns="" xmlns:a16="http://schemas.microsoft.com/office/drawing/2014/main" id="{6602C1D7-23C2-42B1-8E64-003156D83680}"/>
                  </a:ext>
                </a:extLst>
              </p:cNvPr>
              <p:cNvSpPr/>
              <p:nvPr/>
            </p:nvSpPr>
            <p:spPr>
              <a:xfrm>
                <a:off x="6218020" y="514582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29">
                <a:extLst>
                  <a:ext uri="{FF2B5EF4-FFF2-40B4-BE49-F238E27FC236}">
                    <a16:creationId xmlns="" xmlns:a16="http://schemas.microsoft.com/office/drawing/2014/main" id="{B67C39FB-A817-4130-B6EB-94EB9C75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5762" y="5310288"/>
                <a:ext cx="206866" cy="213433"/>
              </a:xfrm>
              <a:custGeom>
                <a:avLst/>
                <a:gdLst>
                  <a:gd name="T0" fmla="*/ 111726 w 444"/>
                  <a:gd name="T1" fmla="*/ 150538 h 462"/>
                  <a:gd name="T2" fmla="*/ 111726 w 444"/>
                  <a:gd name="T3" fmla="*/ 150538 h 462"/>
                  <a:gd name="T4" fmla="*/ 144162 w 444"/>
                  <a:gd name="T5" fmla="*/ 114802 h 462"/>
                  <a:gd name="T6" fmla="*/ 199574 w 444"/>
                  <a:gd name="T7" fmla="*/ 31716 h 462"/>
                  <a:gd name="T8" fmla="*/ 191916 w 444"/>
                  <a:gd name="T9" fmla="*/ 23675 h 462"/>
                  <a:gd name="T10" fmla="*/ 155875 w 444"/>
                  <a:gd name="T11" fmla="*/ 23675 h 462"/>
                  <a:gd name="T12" fmla="*/ 100013 w 444"/>
                  <a:gd name="T13" fmla="*/ 0 h 462"/>
                  <a:gd name="T14" fmla="*/ 44150 w 444"/>
                  <a:gd name="T15" fmla="*/ 23675 h 462"/>
                  <a:gd name="T16" fmla="*/ 8109 w 444"/>
                  <a:gd name="T17" fmla="*/ 23675 h 462"/>
                  <a:gd name="T18" fmla="*/ 0 w 444"/>
                  <a:gd name="T19" fmla="*/ 31716 h 462"/>
                  <a:gd name="T20" fmla="*/ 55863 w 444"/>
                  <a:gd name="T21" fmla="*/ 114802 h 462"/>
                  <a:gd name="T22" fmla="*/ 87849 w 444"/>
                  <a:gd name="T23" fmla="*/ 150538 h 462"/>
                  <a:gd name="T24" fmla="*/ 87849 w 444"/>
                  <a:gd name="T25" fmla="*/ 166172 h 462"/>
                  <a:gd name="T26" fmla="*/ 48204 w 444"/>
                  <a:gd name="T27" fmla="*/ 185827 h 462"/>
                  <a:gd name="T28" fmla="*/ 100013 w 444"/>
                  <a:gd name="T29" fmla="*/ 205928 h 462"/>
                  <a:gd name="T30" fmla="*/ 147766 w 444"/>
                  <a:gd name="T31" fmla="*/ 185827 h 462"/>
                  <a:gd name="T32" fmla="*/ 111726 w 444"/>
                  <a:gd name="T33" fmla="*/ 166172 h 462"/>
                  <a:gd name="T34" fmla="*/ 111726 w 444"/>
                  <a:gd name="T35" fmla="*/ 150538 h 462"/>
                  <a:gd name="T36" fmla="*/ 144162 w 444"/>
                  <a:gd name="T37" fmla="*/ 94700 h 462"/>
                  <a:gd name="T38" fmla="*/ 144162 w 444"/>
                  <a:gd name="T39" fmla="*/ 94700 h 462"/>
                  <a:gd name="T40" fmla="*/ 155875 w 444"/>
                  <a:gd name="T41" fmla="*/ 39756 h 462"/>
                  <a:gd name="T42" fmla="*/ 183807 w 444"/>
                  <a:gd name="T43" fmla="*/ 39756 h 462"/>
                  <a:gd name="T44" fmla="*/ 144162 w 444"/>
                  <a:gd name="T45" fmla="*/ 94700 h 462"/>
                  <a:gd name="T46" fmla="*/ 100013 w 444"/>
                  <a:gd name="T47" fmla="*/ 16081 h 462"/>
                  <a:gd name="T48" fmla="*/ 100013 w 444"/>
                  <a:gd name="T49" fmla="*/ 16081 h 462"/>
                  <a:gd name="T50" fmla="*/ 144162 w 444"/>
                  <a:gd name="T51" fmla="*/ 31716 h 462"/>
                  <a:gd name="T52" fmla="*/ 100013 w 444"/>
                  <a:gd name="T53" fmla="*/ 51370 h 462"/>
                  <a:gd name="T54" fmla="*/ 55863 w 444"/>
                  <a:gd name="T55" fmla="*/ 31716 h 462"/>
                  <a:gd name="T56" fmla="*/ 100013 w 444"/>
                  <a:gd name="T57" fmla="*/ 16081 h 462"/>
                  <a:gd name="T58" fmla="*/ 16218 w 444"/>
                  <a:gd name="T59" fmla="*/ 39756 h 462"/>
                  <a:gd name="T60" fmla="*/ 16218 w 444"/>
                  <a:gd name="T61" fmla="*/ 39756 h 462"/>
                  <a:gd name="T62" fmla="*/ 44150 w 444"/>
                  <a:gd name="T63" fmla="*/ 39756 h 462"/>
                  <a:gd name="T64" fmla="*/ 55863 w 444"/>
                  <a:gd name="T65" fmla="*/ 94700 h 462"/>
                  <a:gd name="T66" fmla="*/ 16218 w 444"/>
                  <a:gd name="T67" fmla="*/ 3975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E36AC10-9C77-4EF8-AB66-FB9B483AF3FC}"/>
              </a:ext>
            </a:extLst>
          </p:cNvPr>
          <p:cNvGrpSpPr/>
          <p:nvPr/>
        </p:nvGrpSpPr>
        <p:grpSpPr>
          <a:xfrm>
            <a:off x="6051978" y="2946312"/>
            <a:ext cx="5134836" cy="542350"/>
            <a:chOff x="6218020" y="4051107"/>
            <a:chExt cx="5134836" cy="542350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F617B49A-72C2-4F47-8181-A5D4B1315AC0}"/>
                </a:ext>
              </a:extLst>
            </p:cNvPr>
            <p:cNvSpPr txBox="1"/>
            <p:nvPr/>
          </p:nvSpPr>
          <p:spPr>
            <a:xfrm>
              <a:off x="6957404" y="4083568"/>
              <a:ext cx="43954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Бюджетирование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EA871A6D-77CD-42AA-A504-A9758D112CF9}"/>
                </a:ext>
              </a:extLst>
            </p:cNvPr>
            <p:cNvGrpSpPr/>
            <p:nvPr/>
          </p:nvGrpSpPr>
          <p:grpSpPr>
            <a:xfrm>
              <a:off x="6218020" y="4051107"/>
              <a:ext cx="542350" cy="542350"/>
              <a:chOff x="6218020" y="4051107"/>
              <a:chExt cx="542350" cy="542350"/>
            </a:xfrm>
          </p:grpSpPr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841AB4B1-6F42-4068-BD6D-B05862502303}"/>
                  </a:ext>
                </a:extLst>
              </p:cNvPr>
              <p:cNvSpPr/>
              <p:nvPr/>
            </p:nvSpPr>
            <p:spPr>
              <a:xfrm>
                <a:off x="6218020" y="4051107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69">
                <a:extLst>
                  <a:ext uri="{FF2B5EF4-FFF2-40B4-BE49-F238E27FC236}">
                    <a16:creationId xmlns="" xmlns:a16="http://schemas.microsoft.com/office/drawing/2014/main" id="{8295649A-8E5D-4663-8E7C-0AA074CA7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7553" y="4222954"/>
                <a:ext cx="223284" cy="198657"/>
              </a:xfrm>
              <a:custGeom>
                <a:avLst/>
                <a:gdLst>
                  <a:gd name="T0" fmla="*/ 11719 w 479"/>
                  <a:gd name="T1" fmla="*/ 55462 h 426"/>
                  <a:gd name="T2" fmla="*/ 11719 w 479"/>
                  <a:gd name="T3" fmla="*/ 55462 h 426"/>
                  <a:gd name="T4" fmla="*/ 203280 w 479"/>
                  <a:gd name="T5" fmla="*/ 55462 h 426"/>
                  <a:gd name="T6" fmla="*/ 203280 w 479"/>
                  <a:gd name="T7" fmla="*/ 47796 h 426"/>
                  <a:gd name="T8" fmla="*/ 159559 w 479"/>
                  <a:gd name="T9" fmla="*/ 35622 h 426"/>
                  <a:gd name="T10" fmla="*/ 151446 w 479"/>
                  <a:gd name="T11" fmla="*/ 35622 h 426"/>
                  <a:gd name="T12" fmla="*/ 151446 w 479"/>
                  <a:gd name="T13" fmla="*/ 0 h 426"/>
                  <a:gd name="T14" fmla="*/ 63553 w 479"/>
                  <a:gd name="T15" fmla="*/ 0 h 426"/>
                  <a:gd name="T16" fmla="*/ 63553 w 479"/>
                  <a:gd name="T17" fmla="*/ 35622 h 426"/>
                  <a:gd name="T18" fmla="*/ 55891 w 479"/>
                  <a:gd name="T19" fmla="*/ 35622 h 426"/>
                  <a:gd name="T20" fmla="*/ 11719 w 479"/>
                  <a:gd name="T21" fmla="*/ 47796 h 426"/>
                  <a:gd name="T22" fmla="*/ 11719 w 479"/>
                  <a:gd name="T23" fmla="*/ 55462 h 426"/>
                  <a:gd name="T24" fmla="*/ 203280 w 479"/>
                  <a:gd name="T25" fmla="*/ 71694 h 426"/>
                  <a:gd name="T26" fmla="*/ 203280 w 479"/>
                  <a:gd name="T27" fmla="*/ 71694 h 426"/>
                  <a:gd name="T28" fmla="*/ 11719 w 479"/>
                  <a:gd name="T29" fmla="*/ 71694 h 426"/>
                  <a:gd name="T30" fmla="*/ 0 w 479"/>
                  <a:gd name="T31" fmla="*/ 83418 h 426"/>
                  <a:gd name="T32" fmla="*/ 0 w 479"/>
                  <a:gd name="T33" fmla="*/ 123549 h 426"/>
                  <a:gd name="T34" fmla="*/ 11719 w 479"/>
                  <a:gd name="T35" fmla="*/ 135273 h 426"/>
                  <a:gd name="T36" fmla="*/ 32002 w 479"/>
                  <a:gd name="T37" fmla="*/ 135273 h 426"/>
                  <a:gd name="T38" fmla="*/ 23889 w 479"/>
                  <a:gd name="T39" fmla="*/ 191636 h 426"/>
                  <a:gd name="T40" fmla="*/ 191561 w 479"/>
                  <a:gd name="T41" fmla="*/ 191636 h 426"/>
                  <a:gd name="T42" fmla="*/ 183447 w 479"/>
                  <a:gd name="T43" fmla="*/ 135273 h 426"/>
                  <a:gd name="T44" fmla="*/ 203280 w 479"/>
                  <a:gd name="T45" fmla="*/ 135273 h 426"/>
                  <a:gd name="T46" fmla="*/ 215449 w 479"/>
                  <a:gd name="T47" fmla="*/ 123549 h 426"/>
                  <a:gd name="T48" fmla="*/ 215449 w 479"/>
                  <a:gd name="T49" fmla="*/ 83418 h 426"/>
                  <a:gd name="T50" fmla="*/ 203280 w 479"/>
                  <a:gd name="T51" fmla="*/ 71694 h 426"/>
                  <a:gd name="T52" fmla="*/ 43721 w 479"/>
                  <a:gd name="T53" fmla="*/ 167738 h 426"/>
                  <a:gd name="T54" fmla="*/ 43721 w 479"/>
                  <a:gd name="T55" fmla="*/ 167738 h 426"/>
                  <a:gd name="T56" fmla="*/ 59496 w 479"/>
                  <a:gd name="T57" fmla="*/ 95593 h 426"/>
                  <a:gd name="T58" fmla="*/ 155502 w 479"/>
                  <a:gd name="T59" fmla="*/ 95593 h 426"/>
                  <a:gd name="T60" fmla="*/ 171728 w 479"/>
                  <a:gd name="T61" fmla="*/ 167738 h 426"/>
                  <a:gd name="T62" fmla="*/ 43721 w 479"/>
                  <a:gd name="T63" fmla="*/ 167738 h 4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9" h="426">
                    <a:moveTo>
                      <a:pt x="26" y="123"/>
                    </a:moveTo>
                    <a:lnTo>
                      <a:pt x="26" y="123"/>
                    </a:lnTo>
                    <a:cubicBezTo>
                      <a:pt x="451" y="123"/>
                      <a:pt x="451" y="123"/>
                      <a:pt x="451" y="123"/>
                    </a:cubicBezTo>
                    <a:cubicBezTo>
                      <a:pt x="460" y="123"/>
                      <a:pt x="460" y="115"/>
                      <a:pt x="451" y="106"/>
                    </a:cubicBezTo>
                    <a:cubicBezTo>
                      <a:pt x="451" y="106"/>
                      <a:pt x="372" y="79"/>
                      <a:pt x="354" y="79"/>
                    </a:cubicBezTo>
                    <a:cubicBezTo>
                      <a:pt x="336" y="79"/>
                      <a:pt x="336" y="79"/>
                      <a:pt x="336" y="79"/>
                    </a:cubicBezTo>
                    <a:cubicBezTo>
                      <a:pt x="336" y="0"/>
                      <a:pt x="336" y="0"/>
                      <a:pt x="336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06" y="79"/>
                      <a:pt x="26" y="106"/>
                      <a:pt x="26" y="106"/>
                    </a:cubicBezTo>
                    <a:cubicBezTo>
                      <a:pt x="17" y="115"/>
                      <a:pt x="17" y="123"/>
                      <a:pt x="26" y="123"/>
                    </a:cubicBezTo>
                    <a:close/>
                    <a:moveTo>
                      <a:pt x="451" y="159"/>
                    </a:moveTo>
                    <a:lnTo>
                      <a:pt x="451" y="159"/>
                    </a:lnTo>
                    <a:cubicBezTo>
                      <a:pt x="26" y="159"/>
                      <a:pt x="26" y="159"/>
                      <a:pt x="26" y="159"/>
                    </a:cubicBezTo>
                    <a:cubicBezTo>
                      <a:pt x="8" y="159"/>
                      <a:pt x="0" y="168"/>
                      <a:pt x="0" y="185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283"/>
                      <a:pt x="8" y="300"/>
                      <a:pt x="26" y="300"/>
                    </a:cubicBezTo>
                    <a:cubicBezTo>
                      <a:pt x="71" y="300"/>
                      <a:pt x="71" y="300"/>
                      <a:pt x="71" y="300"/>
                    </a:cubicBezTo>
                    <a:cubicBezTo>
                      <a:pt x="53" y="425"/>
                      <a:pt x="53" y="425"/>
                      <a:pt x="53" y="425"/>
                    </a:cubicBezTo>
                    <a:cubicBezTo>
                      <a:pt x="425" y="425"/>
                      <a:pt x="425" y="425"/>
                      <a:pt x="425" y="425"/>
                    </a:cubicBezTo>
                    <a:cubicBezTo>
                      <a:pt x="407" y="300"/>
                      <a:pt x="407" y="300"/>
                      <a:pt x="407" y="300"/>
                    </a:cubicBezTo>
                    <a:cubicBezTo>
                      <a:pt x="451" y="300"/>
                      <a:pt x="451" y="300"/>
                      <a:pt x="451" y="300"/>
                    </a:cubicBezTo>
                    <a:cubicBezTo>
                      <a:pt x="469" y="300"/>
                      <a:pt x="478" y="283"/>
                      <a:pt x="478" y="274"/>
                    </a:cubicBezTo>
                    <a:cubicBezTo>
                      <a:pt x="478" y="185"/>
                      <a:pt x="478" y="185"/>
                      <a:pt x="478" y="185"/>
                    </a:cubicBezTo>
                    <a:cubicBezTo>
                      <a:pt x="478" y="168"/>
                      <a:pt x="469" y="159"/>
                      <a:pt x="451" y="159"/>
                    </a:cubicBezTo>
                    <a:close/>
                    <a:moveTo>
                      <a:pt x="97" y="372"/>
                    </a:moveTo>
                    <a:lnTo>
                      <a:pt x="97" y="372"/>
                    </a:lnTo>
                    <a:cubicBezTo>
                      <a:pt x="132" y="212"/>
                      <a:pt x="132" y="212"/>
                      <a:pt x="132" y="212"/>
                    </a:cubicBezTo>
                    <a:cubicBezTo>
                      <a:pt x="345" y="212"/>
                      <a:pt x="345" y="212"/>
                      <a:pt x="345" y="212"/>
                    </a:cubicBezTo>
                    <a:cubicBezTo>
                      <a:pt x="381" y="372"/>
                      <a:pt x="381" y="372"/>
                      <a:pt x="381" y="372"/>
                    </a:cubicBezTo>
                    <a:lnTo>
                      <a:pt x="97" y="3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409BA9A-4C32-4FE5-A503-FAD23F2EF26E}"/>
              </a:ext>
            </a:extLst>
          </p:cNvPr>
          <p:cNvGrpSpPr/>
          <p:nvPr/>
        </p:nvGrpSpPr>
        <p:grpSpPr>
          <a:xfrm>
            <a:off x="6051978" y="2253819"/>
            <a:ext cx="5287431" cy="542350"/>
            <a:chOff x="6218020" y="2941637"/>
            <a:chExt cx="5287431" cy="542350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DD6F6DED-B0C0-4AE7-967C-9EA1482C0816}"/>
                </a:ext>
              </a:extLst>
            </p:cNvPr>
            <p:cNvSpPr txBox="1"/>
            <p:nvPr/>
          </p:nvSpPr>
          <p:spPr>
            <a:xfrm>
              <a:off x="6948635" y="2999612"/>
              <a:ext cx="45568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Члены профсоюза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D456CAE-5E21-4DB5-9AEA-5F840F59A3D5}"/>
                </a:ext>
              </a:extLst>
            </p:cNvPr>
            <p:cNvGrpSpPr/>
            <p:nvPr/>
          </p:nvGrpSpPr>
          <p:grpSpPr>
            <a:xfrm>
              <a:off x="6218020" y="2941637"/>
              <a:ext cx="542350" cy="542350"/>
              <a:chOff x="6218020" y="2941637"/>
              <a:chExt cx="542350" cy="542350"/>
            </a:xfrm>
          </p:grpSpPr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715979A7-B49D-4E69-B830-97AD1C8DC1A4}"/>
                  </a:ext>
                </a:extLst>
              </p:cNvPr>
              <p:cNvSpPr/>
              <p:nvPr/>
            </p:nvSpPr>
            <p:spPr>
              <a:xfrm>
                <a:off x="6218020" y="2941637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11">
                <a:extLst>
                  <a:ext uri="{FF2B5EF4-FFF2-40B4-BE49-F238E27FC236}">
                    <a16:creationId xmlns="" xmlns:a16="http://schemas.microsoft.com/office/drawing/2014/main" id="{FE0CE6E2-6BA2-4959-AF12-51AC9B0F6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6285" y="3111842"/>
                <a:ext cx="165821" cy="201940"/>
              </a:xfrm>
              <a:custGeom>
                <a:avLst/>
                <a:gdLst>
                  <a:gd name="T0" fmla="*/ 156272 w 355"/>
                  <a:gd name="T1" fmla="*/ 127033 h 435"/>
                  <a:gd name="T2" fmla="*/ 156272 w 355"/>
                  <a:gd name="T3" fmla="*/ 127033 h 435"/>
                  <a:gd name="T4" fmla="*/ 80394 w 355"/>
                  <a:gd name="T5" fmla="*/ 154863 h 435"/>
                  <a:gd name="T6" fmla="*/ 4065 w 355"/>
                  <a:gd name="T7" fmla="*/ 127033 h 435"/>
                  <a:gd name="T8" fmla="*/ 0 w 355"/>
                  <a:gd name="T9" fmla="*/ 127033 h 435"/>
                  <a:gd name="T10" fmla="*/ 0 w 355"/>
                  <a:gd name="T11" fmla="*/ 150823 h 435"/>
                  <a:gd name="T12" fmla="*/ 80394 w 355"/>
                  <a:gd name="T13" fmla="*/ 194813 h 435"/>
                  <a:gd name="T14" fmla="*/ 159885 w 355"/>
                  <a:gd name="T15" fmla="*/ 150823 h 435"/>
                  <a:gd name="T16" fmla="*/ 159885 w 355"/>
                  <a:gd name="T17" fmla="*/ 127033 h 435"/>
                  <a:gd name="T18" fmla="*/ 156272 w 355"/>
                  <a:gd name="T19" fmla="*/ 127033 h 435"/>
                  <a:gd name="T20" fmla="*/ 156272 w 355"/>
                  <a:gd name="T21" fmla="*/ 71821 h 435"/>
                  <a:gd name="T22" fmla="*/ 156272 w 355"/>
                  <a:gd name="T23" fmla="*/ 71821 h 435"/>
                  <a:gd name="T24" fmla="*/ 80394 w 355"/>
                  <a:gd name="T25" fmla="*/ 95611 h 435"/>
                  <a:gd name="T26" fmla="*/ 4065 w 355"/>
                  <a:gd name="T27" fmla="*/ 71821 h 435"/>
                  <a:gd name="T28" fmla="*/ 0 w 355"/>
                  <a:gd name="T29" fmla="*/ 71821 h 435"/>
                  <a:gd name="T30" fmla="*/ 0 w 355"/>
                  <a:gd name="T31" fmla="*/ 99651 h 435"/>
                  <a:gd name="T32" fmla="*/ 80394 w 355"/>
                  <a:gd name="T33" fmla="*/ 131072 h 435"/>
                  <a:gd name="T34" fmla="*/ 159885 w 355"/>
                  <a:gd name="T35" fmla="*/ 99651 h 435"/>
                  <a:gd name="T36" fmla="*/ 159885 w 355"/>
                  <a:gd name="T37" fmla="*/ 71821 h 435"/>
                  <a:gd name="T38" fmla="*/ 156272 w 355"/>
                  <a:gd name="T39" fmla="*/ 71821 h 435"/>
                  <a:gd name="T40" fmla="*/ 80394 w 355"/>
                  <a:gd name="T41" fmla="*/ 0 h 435"/>
                  <a:gd name="T42" fmla="*/ 80394 w 355"/>
                  <a:gd name="T43" fmla="*/ 0 h 435"/>
                  <a:gd name="T44" fmla="*/ 0 w 355"/>
                  <a:gd name="T45" fmla="*/ 27830 h 435"/>
                  <a:gd name="T46" fmla="*/ 0 w 355"/>
                  <a:gd name="T47" fmla="*/ 43541 h 435"/>
                  <a:gd name="T48" fmla="*/ 80394 w 355"/>
                  <a:gd name="T49" fmla="*/ 71821 h 435"/>
                  <a:gd name="T50" fmla="*/ 159885 w 355"/>
                  <a:gd name="T51" fmla="*/ 43541 h 435"/>
                  <a:gd name="T52" fmla="*/ 159885 w 355"/>
                  <a:gd name="T53" fmla="*/ 27830 h 435"/>
                  <a:gd name="T54" fmla="*/ 80394 w 355"/>
                  <a:gd name="T55" fmla="*/ 0 h 4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55" h="435">
                    <a:moveTo>
                      <a:pt x="346" y="283"/>
                    </a:moveTo>
                    <a:lnTo>
                      <a:pt x="346" y="283"/>
                    </a:lnTo>
                    <a:cubicBezTo>
                      <a:pt x="328" y="319"/>
                      <a:pt x="257" y="345"/>
                      <a:pt x="178" y="345"/>
                    </a:cubicBezTo>
                    <a:cubicBezTo>
                      <a:pt x="97" y="345"/>
                      <a:pt x="36" y="319"/>
                      <a:pt x="9" y="283"/>
                    </a:cubicBezTo>
                    <a:cubicBezTo>
                      <a:pt x="9" y="275"/>
                      <a:pt x="0" y="283"/>
                      <a:pt x="0" y="283"/>
                    </a:cubicBezTo>
                    <a:cubicBezTo>
                      <a:pt x="0" y="292"/>
                      <a:pt x="0" y="336"/>
                      <a:pt x="0" y="336"/>
                    </a:cubicBezTo>
                    <a:cubicBezTo>
                      <a:pt x="0" y="381"/>
                      <a:pt x="80" y="434"/>
                      <a:pt x="178" y="434"/>
                    </a:cubicBezTo>
                    <a:cubicBezTo>
                      <a:pt x="275" y="434"/>
                      <a:pt x="354" y="381"/>
                      <a:pt x="354" y="336"/>
                    </a:cubicBezTo>
                    <a:cubicBezTo>
                      <a:pt x="354" y="336"/>
                      <a:pt x="354" y="292"/>
                      <a:pt x="354" y="283"/>
                    </a:cubicBezTo>
                    <a:cubicBezTo>
                      <a:pt x="354" y="283"/>
                      <a:pt x="346" y="275"/>
                      <a:pt x="346" y="283"/>
                    </a:cubicBezTo>
                    <a:close/>
                    <a:moveTo>
                      <a:pt x="346" y="160"/>
                    </a:moveTo>
                    <a:lnTo>
                      <a:pt x="346" y="160"/>
                    </a:lnTo>
                    <a:cubicBezTo>
                      <a:pt x="328" y="186"/>
                      <a:pt x="257" y="213"/>
                      <a:pt x="178" y="213"/>
                    </a:cubicBezTo>
                    <a:cubicBezTo>
                      <a:pt x="97" y="213"/>
                      <a:pt x="36" y="186"/>
                      <a:pt x="9" y="160"/>
                    </a:cubicBezTo>
                    <a:cubicBezTo>
                      <a:pt x="9" y="151"/>
                      <a:pt x="0" y="160"/>
                      <a:pt x="0" y="160"/>
                    </a:cubicBezTo>
                    <a:lnTo>
                      <a:pt x="0" y="222"/>
                    </a:lnTo>
                    <a:cubicBezTo>
                      <a:pt x="0" y="257"/>
                      <a:pt x="80" y="292"/>
                      <a:pt x="178" y="292"/>
                    </a:cubicBezTo>
                    <a:cubicBezTo>
                      <a:pt x="275" y="292"/>
                      <a:pt x="354" y="257"/>
                      <a:pt x="354" y="222"/>
                    </a:cubicBezTo>
                    <a:lnTo>
                      <a:pt x="354" y="160"/>
                    </a:lnTo>
                    <a:cubicBezTo>
                      <a:pt x="354" y="160"/>
                      <a:pt x="346" y="151"/>
                      <a:pt x="346" y="160"/>
                    </a:cubicBezTo>
                    <a:close/>
                    <a:moveTo>
                      <a:pt x="178" y="0"/>
                    </a:moveTo>
                    <a:lnTo>
                      <a:pt x="178" y="0"/>
                    </a:lnTo>
                    <a:cubicBezTo>
                      <a:pt x="80" y="0"/>
                      <a:pt x="0" y="26"/>
                      <a:pt x="0" y="6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33"/>
                      <a:pt x="80" y="160"/>
                      <a:pt x="178" y="160"/>
                    </a:cubicBezTo>
                    <a:cubicBezTo>
                      <a:pt x="275" y="160"/>
                      <a:pt x="354" y="133"/>
                      <a:pt x="354" y="97"/>
                    </a:cubicBezTo>
                    <a:cubicBezTo>
                      <a:pt x="354" y="62"/>
                      <a:pt x="354" y="62"/>
                      <a:pt x="354" y="62"/>
                    </a:cubicBezTo>
                    <a:cubicBezTo>
                      <a:pt x="354" y="26"/>
                      <a:pt x="275" y="0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A7E32FD-9231-402B-A315-DE84F98D654D}"/>
              </a:ext>
            </a:extLst>
          </p:cNvPr>
          <p:cNvGrpSpPr/>
          <p:nvPr/>
        </p:nvGrpSpPr>
        <p:grpSpPr>
          <a:xfrm>
            <a:off x="6038531" y="1574627"/>
            <a:ext cx="4611388" cy="542350"/>
            <a:chOff x="6218020" y="1817419"/>
            <a:chExt cx="4611388" cy="542350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C87B3691-023E-44E2-B1AC-1AF1577FB5F1}"/>
                </a:ext>
              </a:extLst>
            </p:cNvPr>
            <p:cNvSpPr txBox="1"/>
            <p:nvPr/>
          </p:nvSpPr>
          <p:spPr>
            <a:xfrm>
              <a:off x="6915799" y="1825518"/>
              <a:ext cx="3913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ППО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5B3923E-2593-4EC0-98CF-F235FD68B480}"/>
                </a:ext>
              </a:extLst>
            </p:cNvPr>
            <p:cNvGrpSpPr/>
            <p:nvPr/>
          </p:nvGrpSpPr>
          <p:grpSpPr>
            <a:xfrm>
              <a:off x="6218020" y="1817419"/>
              <a:ext cx="542350" cy="542350"/>
              <a:chOff x="6218020" y="1817419"/>
              <a:chExt cx="542350" cy="542350"/>
            </a:xfrm>
          </p:grpSpPr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8F83F98A-A00B-4FF8-94C8-174635497644}"/>
                  </a:ext>
                </a:extLst>
              </p:cNvPr>
              <p:cNvSpPr/>
              <p:nvPr/>
            </p:nvSpPr>
            <p:spPr>
              <a:xfrm>
                <a:off x="6218020" y="181741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68">
                <a:extLst>
                  <a:ext uri="{FF2B5EF4-FFF2-40B4-BE49-F238E27FC236}">
                    <a16:creationId xmlns="" xmlns:a16="http://schemas.microsoft.com/office/drawing/2014/main" id="{2DD9D7C0-D9E1-4F44-98A8-AEE73777C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3449" y="1989265"/>
                <a:ext cx="231493" cy="198658"/>
              </a:xfrm>
              <a:custGeom>
                <a:avLst/>
                <a:gdLst>
                  <a:gd name="T0" fmla="*/ 7656 w 497"/>
                  <a:gd name="T1" fmla="*/ 111374 h 426"/>
                  <a:gd name="T2" fmla="*/ 7656 w 497"/>
                  <a:gd name="T3" fmla="*/ 111374 h 426"/>
                  <a:gd name="T4" fmla="*/ 23870 w 497"/>
                  <a:gd name="T5" fmla="*/ 115433 h 426"/>
                  <a:gd name="T6" fmla="*/ 36030 w 497"/>
                  <a:gd name="T7" fmla="*/ 95593 h 426"/>
                  <a:gd name="T8" fmla="*/ 11710 w 497"/>
                  <a:gd name="T9" fmla="*/ 91534 h 426"/>
                  <a:gd name="T10" fmla="*/ 0 w 497"/>
                  <a:gd name="T11" fmla="*/ 99651 h 426"/>
                  <a:gd name="T12" fmla="*/ 7656 w 497"/>
                  <a:gd name="T13" fmla="*/ 111374 h 426"/>
                  <a:gd name="T14" fmla="*/ 207173 w 497"/>
                  <a:gd name="T15" fmla="*/ 115433 h 426"/>
                  <a:gd name="T16" fmla="*/ 207173 w 497"/>
                  <a:gd name="T17" fmla="*/ 115433 h 426"/>
                  <a:gd name="T18" fmla="*/ 155380 w 497"/>
                  <a:gd name="T19" fmla="*/ 159622 h 426"/>
                  <a:gd name="T20" fmla="*/ 99533 w 497"/>
                  <a:gd name="T21" fmla="*/ 115433 h 426"/>
                  <a:gd name="T22" fmla="*/ 95480 w 497"/>
                  <a:gd name="T23" fmla="*/ 111374 h 426"/>
                  <a:gd name="T24" fmla="*/ 87373 w 497"/>
                  <a:gd name="T25" fmla="*/ 111374 h 426"/>
                  <a:gd name="T26" fmla="*/ 75663 w 497"/>
                  <a:gd name="T27" fmla="*/ 127607 h 426"/>
                  <a:gd name="T28" fmla="*/ 87373 w 497"/>
                  <a:gd name="T29" fmla="*/ 131665 h 426"/>
                  <a:gd name="T30" fmla="*/ 151777 w 497"/>
                  <a:gd name="T31" fmla="*/ 179462 h 426"/>
                  <a:gd name="T32" fmla="*/ 155380 w 497"/>
                  <a:gd name="T33" fmla="*/ 183520 h 426"/>
                  <a:gd name="T34" fmla="*/ 163487 w 497"/>
                  <a:gd name="T35" fmla="*/ 179462 h 426"/>
                  <a:gd name="T36" fmla="*/ 219333 w 497"/>
                  <a:gd name="T37" fmla="*/ 131665 h 426"/>
                  <a:gd name="T38" fmla="*/ 219333 w 497"/>
                  <a:gd name="T39" fmla="*/ 115433 h 426"/>
                  <a:gd name="T40" fmla="*/ 207173 w 497"/>
                  <a:gd name="T41" fmla="*/ 115433 h 426"/>
                  <a:gd name="T42" fmla="*/ 95480 w 497"/>
                  <a:gd name="T43" fmla="*/ 63578 h 426"/>
                  <a:gd name="T44" fmla="*/ 95480 w 497"/>
                  <a:gd name="T45" fmla="*/ 63578 h 426"/>
                  <a:gd name="T46" fmla="*/ 151777 w 497"/>
                  <a:gd name="T47" fmla="*/ 99651 h 426"/>
                  <a:gd name="T48" fmla="*/ 167540 w 497"/>
                  <a:gd name="T49" fmla="*/ 95593 h 426"/>
                  <a:gd name="T50" fmla="*/ 223387 w 497"/>
                  <a:gd name="T51" fmla="*/ 15782 h 426"/>
                  <a:gd name="T52" fmla="*/ 219333 w 497"/>
                  <a:gd name="T53" fmla="*/ 4058 h 426"/>
                  <a:gd name="T54" fmla="*/ 203570 w 497"/>
                  <a:gd name="T55" fmla="*/ 4058 h 426"/>
                  <a:gd name="T56" fmla="*/ 155380 w 497"/>
                  <a:gd name="T57" fmla="*/ 79811 h 426"/>
                  <a:gd name="T58" fmla="*/ 99533 w 497"/>
                  <a:gd name="T59" fmla="*/ 43738 h 426"/>
                  <a:gd name="T60" fmla="*/ 91426 w 497"/>
                  <a:gd name="T61" fmla="*/ 39680 h 426"/>
                  <a:gd name="T62" fmla="*/ 83770 w 497"/>
                  <a:gd name="T63" fmla="*/ 47796 h 426"/>
                  <a:gd name="T64" fmla="*/ 0 w 497"/>
                  <a:gd name="T65" fmla="*/ 175854 h 426"/>
                  <a:gd name="T66" fmla="*/ 4053 w 497"/>
                  <a:gd name="T67" fmla="*/ 191636 h 426"/>
                  <a:gd name="T68" fmla="*/ 11710 w 497"/>
                  <a:gd name="T69" fmla="*/ 191636 h 426"/>
                  <a:gd name="T70" fmla="*/ 19817 w 497"/>
                  <a:gd name="T71" fmla="*/ 187578 h 426"/>
                  <a:gd name="T72" fmla="*/ 95480 w 497"/>
                  <a:gd name="T73" fmla="*/ 63578 h 4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97" h="426">
                    <a:moveTo>
                      <a:pt x="17" y="247"/>
                    </a:moveTo>
                    <a:lnTo>
                      <a:pt x="17" y="247"/>
                    </a:lnTo>
                    <a:cubicBezTo>
                      <a:pt x="53" y="256"/>
                      <a:pt x="53" y="256"/>
                      <a:pt x="53" y="256"/>
                    </a:cubicBezTo>
                    <a:cubicBezTo>
                      <a:pt x="80" y="212"/>
                      <a:pt x="80" y="212"/>
                      <a:pt x="80" y="212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7" y="203"/>
                      <a:pt x="0" y="212"/>
                      <a:pt x="0" y="221"/>
                    </a:cubicBezTo>
                    <a:cubicBezTo>
                      <a:pt x="0" y="230"/>
                      <a:pt x="9" y="247"/>
                      <a:pt x="17" y="247"/>
                    </a:cubicBezTo>
                    <a:close/>
                    <a:moveTo>
                      <a:pt x="460" y="256"/>
                    </a:moveTo>
                    <a:lnTo>
                      <a:pt x="460" y="256"/>
                    </a:lnTo>
                    <a:cubicBezTo>
                      <a:pt x="345" y="354"/>
                      <a:pt x="345" y="354"/>
                      <a:pt x="345" y="354"/>
                    </a:cubicBezTo>
                    <a:cubicBezTo>
                      <a:pt x="221" y="256"/>
                      <a:pt x="221" y="256"/>
                      <a:pt x="221" y="256"/>
                    </a:cubicBezTo>
                    <a:cubicBezTo>
                      <a:pt x="212" y="247"/>
                      <a:pt x="212" y="247"/>
                      <a:pt x="212" y="247"/>
                    </a:cubicBezTo>
                    <a:cubicBezTo>
                      <a:pt x="194" y="247"/>
                      <a:pt x="194" y="247"/>
                      <a:pt x="194" y="247"/>
                    </a:cubicBezTo>
                    <a:cubicBezTo>
                      <a:pt x="168" y="283"/>
                      <a:pt x="168" y="283"/>
                      <a:pt x="168" y="283"/>
                    </a:cubicBezTo>
                    <a:cubicBezTo>
                      <a:pt x="194" y="292"/>
                      <a:pt x="194" y="292"/>
                      <a:pt x="194" y="292"/>
                    </a:cubicBezTo>
                    <a:cubicBezTo>
                      <a:pt x="337" y="398"/>
                      <a:pt x="337" y="398"/>
                      <a:pt x="337" y="398"/>
                    </a:cubicBezTo>
                    <a:cubicBezTo>
                      <a:pt x="337" y="407"/>
                      <a:pt x="345" y="407"/>
                      <a:pt x="345" y="407"/>
                    </a:cubicBezTo>
                    <a:cubicBezTo>
                      <a:pt x="354" y="407"/>
                      <a:pt x="363" y="407"/>
                      <a:pt x="363" y="398"/>
                    </a:cubicBezTo>
                    <a:cubicBezTo>
                      <a:pt x="487" y="292"/>
                      <a:pt x="487" y="292"/>
                      <a:pt x="487" y="292"/>
                    </a:cubicBezTo>
                    <a:cubicBezTo>
                      <a:pt x="496" y="283"/>
                      <a:pt x="496" y="265"/>
                      <a:pt x="487" y="256"/>
                    </a:cubicBezTo>
                    <a:cubicBezTo>
                      <a:pt x="478" y="247"/>
                      <a:pt x="469" y="247"/>
                      <a:pt x="460" y="256"/>
                    </a:cubicBezTo>
                    <a:close/>
                    <a:moveTo>
                      <a:pt x="212" y="141"/>
                    </a:moveTo>
                    <a:lnTo>
                      <a:pt x="212" y="141"/>
                    </a:lnTo>
                    <a:cubicBezTo>
                      <a:pt x="337" y="221"/>
                      <a:pt x="337" y="221"/>
                      <a:pt x="337" y="221"/>
                    </a:cubicBezTo>
                    <a:cubicBezTo>
                      <a:pt x="345" y="230"/>
                      <a:pt x="363" y="230"/>
                      <a:pt x="372" y="212"/>
                    </a:cubicBezTo>
                    <a:cubicBezTo>
                      <a:pt x="496" y="35"/>
                      <a:pt x="496" y="35"/>
                      <a:pt x="496" y="35"/>
                    </a:cubicBezTo>
                    <a:cubicBezTo>
                      <a:pt x="496" y="26"/>
                      <a:pt x="496" y="9"/>
                      <a:pt x="487" y="9"/>
                    </a:cubicBezTo>
                    <a:cubicBezTo>
                      <a:pt x="478" y="0"/>
                      <a:pt x="460" y="0"/>
                      <a:pt x="452" y="9"/>
                    </a:cubicBezTo>
                    <a:cubicBezTo>
                      <a:pt x="345" y="177"/>
                      <a:pt x="345" y="177"/>
                      <a:pt x="345" y="177"/>
                    </a:cubicBezTo>
                    <a:cubicBezTo>
                      <a:pt x="221" y="97"/>
                      <a:pt x="221" y="97"/>
                      <a:pt x="221" y="97"/>
                    </a:cubicBezTo>
                    <a:cubicBezTo>
                      <a:pt x="212" y="88"/>
                      <a:pt x="212" y="88"/>
                      <a:pt x="203" y="88"/>
                    </a:cubicBezTo>
                    <a:cubicBezTo>
                      <a:pt x="194" y="97"/>
                      <a:pt x="194" y="97"/>
                      <a:pt x="186" y="106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407"/>
                      <a:pt x="0" y="416"/>
                      <a:pt x="9" y="425"/>
                    </a:cubicBezTo>
                    <a:cubicBezTo>
                      <a:pt x="17" y="425"/>
                      <a:pt x="17" y="425"/>
                      <a:pt x="26" y="425"/>
                    </a:cubicBezTo>
                    <a:cubicBezTo>
                      <a:pt x="26" y="425"/>
                      <a:pt x="35" y="425"/>
                      <a:pt x="44" y="416"/>
                    </a:cubicBezTo>
                    <a:lnTo>
                      <a:pt x="212" y="1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6" name="Group 1">
            <a:extLst>
              <a:ext uri="{FF2B5EF4-FFF2-40B4-BE49-F238E27FC236}">
                <a16:creationId xmlns="" xmlns:a16="http://schemas.microsoft.com/office/drawing/2014/main" id="{CF91399B-6B12-4A92-9335-010AF320BDD5}"/>
              </a:ext>
            </a:extLst>
          </p:cNvPr>
          <p:cNvGrpSpPr/>
          <p:nvPr/>
        </p:nvGrpSpPr>
        <p:grpSpPr>
          <a:xfrm>
            <a:off x="2894173" y="5378632"/>
            <a:ext cx="2546665" cy="1479369"/>
            <a:chOff x="3035922" y="1650913"/>
            <a:chExt cx="2687943" cy="1561438"/>
          </a:xfrm>
        </p:grpSpPr>
        <p:sp>
          <p:nvSpPr>
            <p:cNvPr id="108" name="Freeform: Shape 113">
              <a:extLst>
                <a:ext uri="{FF2B5EF4-FFF2-40B4-BE49-F238E27FC236}">
                  <a16:creationId xmlns="" xmlns:a16="http://schemas.microsoft.com/office/drawing/2014/main" id="{FB7D1364-E9A8-4A85-99E1-FE7249987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949" y="1877236"/>
              <a:ext cx="515648" cy="1335115"/>
            </a:xfrm>
            <a:custGeom>
              <a:avLst/>
              <a:gdLst>
                <a:gd name="connsiteX0" fmla="*/ 496427 w 496427"/>
                <a:gd name="connsiteY0" fmla="*/ 0 h 5012748"/>
                <a:gd name="connsiteX1" fmla="*/ 496427 w 496427"/>
                <a:gd name="connsiteY1" fmla="*/ 2329486 h 5012748"/>
                <a:gd name="connsiteX2" fmla="*/ 496427 w 496427"/>
                <a:gd name="connsiteY2" fmla="*/ 4658786 h 5012748"/>
                <a:gd name="connsiteX3" fmla="*/ 496427 w 496427"/>
                <a:gd name="connsiteY3" fmla="*/ 5012748 h 5012748"/>
                <a:gd name="connsiteX4" fmla="*/ 0 w 496427"/>
                <a:gd name="connsiteY4" fmla="*/ 5012748 h 5012748"/>
                <a:gd name="connsiteX5" fmla="*/ 0 w 496427"/>
                <a:gd name="connsiteY5" fmla="*/ 4658786 h 5012748"/>
                <a:gd name="connsiteX6" fmla="*/ 0 w 496427"/>
                <a:gd name="connsiteY6" fmla="*/ 2593533 h 5012748"/>
                <a:gd name="connsiteX7" fmla="*/ 0 w 496427"/>
                <a:gd name="connsiteY7" fmla="*/ 458449 h 5012748"/>
                <a:gd name="connsiteX0" fmla="*/ 510620 w 510620"/>
                <a:gd name="connsiteY0" fmla="*/ 0 h 5012748"/>
                <a:gd name="connsiteX1" fmla="*/ 510620 w 510620"/>
                <a:gd name="connsiteY1" fmla="*/ 2329486 h 5012748"/>
                <a:gd name="connsiteX2" fmla="*/ 510620 w 510620"/>
                <a:gd name="connsiteY2" fmla="*/ 4658786 h 5012748"/>
                <a:gd name="connsiteX3" fmla="*/ 510620 w 510620"/>
                <a:gd name="connsiteY3" fmla="*/ 5012748 h 5012748"/>
                <a:gd name="connsiteX4" fmla="*/ 14193 w 510620"/>
                <a:gd name="connsiteY4" fmla="*/ 5012748 h 5012748"/>
                <a:gd name="connsiteX5" fmla="*/ 14193 w 510620"/>
                <a:gd name="connsiteY5" fmla="*/ 4658786 h 5012748"/>
                <a:gd name="connsiteX6" fmla="*/ 14193 w 510620"/>
                <a:gd name="connsiteY6" fmla="*/ 2593533 h 5012748"/>
                <a:gd name="connsiteX7" fmla="*/ 0 w 510620"/>
                <a:gd name="connsiteY7" fmla="*/ 408010 h 5012748"/>
                <a:gd name="connsiteX8" fmla="*/ 510620 w 510620"/>
                <a:gd name="connsiteY8" fmla="*/ 0 h 5012748"/>
                <a:gd name="connsiteX0" fmla="*/ 520673 w 520673"/>
                <a:gd name="connsiteY0" fmla="*/ 0 h 5012748"/>
                <a:gd name="connsiteX1" fmla="*/ 520673 w 520673"/>
                <a:gd name="connsiteY1" fmla="*/ 2329486 h 5012748"/>
                <a:gd name="connsiteX2" fmla="*/ 520673 w 520673"/>
                <a:gd name="connsiteY2" fmla="*/ 4658786 h 5012748"/>
                <a:gd name="connsiteX3" fmla="*/ 520673 w 520673"/>
                <a:gd name="connsiteY3" fmla="*/ 5012748 h 5012748"/>
                <a:gd name="connsiteX4" fmla="*/ 24246 w 520673"/>
                <a:gd name="connsiteY4" fmla="*/ 5012748 h 5012748"/>
                <a:gd name="connsiteX5" fmla="*/ 24246 w 520673"/>
                <a:gd name="connsiteY5" fmla="*/ 4658786 h 5012748"/>
                <a:gd name="connsiteX6" fmla="*/ 24246 w 520673"/>
                <a:gd name="connsiteY6" fmla="*/ 2593533 h 5012748"/>
                <a:gd name="connsiteX7" fmla="*/ 0 w 520673"/>
                <a:gd name="connsiteY7" fmla="*/ 1500523 h 5012748"/>
                <a:gd name="connsiteX8" fmla="*/ 520673 w 520673"/>
                <a:gd name="connsiteY8" fmla="*/ 0 h 5012748"/>
                <a:gd name="connsiteX0" fmla="*/ 520673 w 520673"/>
                <a:gd name="connsiteY0" fmla="*/ 0 h 5012748"/>
                <a:gd name="connsiteX1" fmla="*/ 520673 w 520673"/>
                <a:gd name="connsiteY1" fmla="*/ 2329486 h 5012748"/>
                <a:gd name="connsiteX2" fmla="*/ 520673 w 520673"/>
                <a:gd name="connsiteY2" fmla="*/ 4658786 h 5012748"/>
                <a:gd name="connsiteX3" fmla="*/ 520673 w 520673"/>
                <a:gd name="connsiteY3" fmla="*/ 5012748 h 5012748"/>
                <a:gd name="connsiteX4" fmla="*/ 24246 w 520673"/>
                <a:gd name="connsiteY4" fmla="*/ 5012748 h 5012748"/>
                <a:gd name="connsiteX5" fmla="*/ 24246 w 520673"/>
                <a:gd name="connsiteY5" fmla="*/ 4658786 h 5012748"/>
                <a:gd name="connsiteX6" fmla="*/ 24246 w 520673"/>
                <a:gd name="connsiteY6" fmla="*/ 2593533 h 5012748"/>
                <a:gd name="connsiteX7" fmla="*/ 0 w 520673"/>
                <a:gd name="connsiteY7" fmla="*/ 1500523 h 5012748"/>
                <a:gd name="connsiteX8" fmla="*/ 520673 w 520673"/>
                <a:gd name="connsiteY8" fmla="*/ 0 h 5012748"/>
                <a:gd name="connsiteX0" fmla="*/ 530726 w 530726"/>
                <a:gd name="connsiteY0" fmla="*/ 0 h 4910325"/>
                <a:gd name="connsiteX1" fmla="*/ 520673 w 530726"/>
                <a:gd name="connsiteY1" fmla="*/ 2227063 h 4910325"/>
                <a:gd name="connsiteX2" fmla="*/ 520673 w 530726"/>
                <a:gd name="connsiteY2" fmla="*/ 4556363 h 4910325"/>
                <a:gd name="connsiteX3" fmla="*/ 520673 w 530726"/>
                <a:gd name="connsiteY3" fmla="*/ 4910325 h 4910325"/>
                <a:gd name="connsiteX4" fmla="*/ 24246 w 530726"/>
                <a:gd name="connsiteY4" fmla="*/ 4910325 h 4910325"/>
                <a:gd name="connsiteX5" fmla="*/ 24246 w 530726"/>
                <a:gd name="connsiteY5" fmla="*/ 4556363 h 4910325"/>
                <a:gd name="connsiteX6" fmla="*/ 24246 w 530726"/>
                <a:gd name="connsiteY6" fmla="*/ 2491110 h 4910325"/>
                <a:gd name="connsiteX7" fmla="*/ 0 w 530726"/>
                <a:gd name="connsiteY7" fmla="*/ 1398100 h 4910325"/>
                <a:gd name="connsiteX8" fmla="*/ 530726 w 530726"/>
                <a:gd name="connsiteY8" fmla="*/ 0 h 4910325"/>
                <a:gd name="connsiteX0" fmla="*/ 515646 w 515646"/>
                <a:gd name="connsiteY0" fmla="*/ 0 h 4910325"/>
                <a:gd name="connsiteX1" fmla="*/ 505593 w 515646"/>
                <a:gd name="connsiteY1" fmla="*/ 2227063 h 4910325"/>
                <a:gd name="connsiteX2" fmla="*/ 505593 w 515646"/>
                <a:gd name="connsiteY2" fmla="*/ 4556363 h 4910325"/>
                <a:gd name="connsiteX3" fmla="*/ 505593 w 515646"/>
                <a:gd name="connsiteY3" fmla="*/ 4910325 h 4910325"/>
                <a:gd name="connsiteX4" fmla="*/ 9166 w 515646"/>
                <a:gd name="connsiteY4" fmla="*/ 4910325 h 4910325"/>
                <a:gd name="connsiteX5" fmla="*/ 9166 w 515646"/>
                <a:gd name="connsiteY5" fmla="*/ 4556363 h 4910325"/>
                <a:gd name="connsiteX6" fmla="*/ 9166 w 515646"/>
                <a:gd name="connsiteY6" fmla="*/ 2491110 h 4910325"/>
                <a:gd name="connsiteX7" fmla="*/ 0 w 515646"/>
                <a:gd name="connsiteY7" fmla="*/ 1398100 h 4910325"/>
                <a:gd name="connsiteX8" fmla="*/ 515646 w 515646"/>
                <a:gd name="connsiteY8" fmla="*/ 0 h 491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646" h="4910325">
                  <a:moveTo>
                    <a:pt x="515646" y="0"/>
                  </a:moveTo>
                  <a:lnTo>
                    <a:pt x="505593" y="2227063"/>
                  </a:lnTo>
                  <a:lnTo>
                    <a:pt x="505593" y="4556363"/>
                  </a:lnTo>
                  <a:lnTo>
                    <a:pt x="505593" y="4910325"/>
                  </a:lnTo>
                  <a:lnTo>
                    <a:pt x="9166" y="4910325"/>
                  </a:lnTo>
                  <a:lnTo>
                    <a:pt x="9166" y="4556363"/>
                  </a:lnTo>
                  <a:lnTo>
                    <a:pt x="9166" y="2491110"/>
                  </a:lnTo>
                  <a:cubicBezTo>
                    <a:pt x="6111" y="2126773"/>
                    <a:pt x="3055" y="1762437"/>
                    <a:pt x="0" y="1398100"/>
                  </a:cubicBezTo>
                  <a:cubicBezTo>
                    <a:pt x="155423" y="1228212"/>
                    <a:pt x="350170" y="152816"/>
                    <a:pt x="515646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109" name="Group 57">
              <a:extLst>
                <a:ext uri="{FF2B5EF4-FFF2-40B4-BE49-F238E27FC236}">
                  <a16:creationId xmlns="" xmlns:a16="http://schemas.microsoft.com/office/drawing/2014/main" id="{46533AE1-6B8C-48C4-A9D6-0803D8DA8135}"/>
                </a:ext>
              </a:extLst>
            </p:cNvPr>
            <p:cNvGrpSpPr/>
            <p:nvPr/>
          </p:nvGrpSpPr>
          <p:grpSpPr>
            <a:xfrm>
              <a:off x="3035922" y="1650913"/>
              <a:ext cx="2687943" cy="905831"/>
              <a:chOff x="3035922" y="1636576"/>
              <a:chExt cx="2687943" cy="905831"/>
            </a:xfrm>
            <a:solidFill>
              <a:schemeClr val="accent1"/>
            </a:solidFill>
          </p:grpSpPr>
          <p:sp>
            <p:nvSpPr>
              <p:cNvPr id="111" name="Freeform 10">
                <a:extLst>
                  <a:ext uri="{FF2B5EF4-FFF2-40B4-BE49-F238E27FC236}">
                    <a16:creationId xmlns="" xmlns:a16="http://schemas.microsoft.com/office/drawing/2014/main" id="{D8505B76-04CC-44E1-9C88-31856DB99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202" y="1636576"/>
                <a:ext cx="530663" cy="905831"/>
              </a:xfrm>
              <a:custGeom>
                <a:avLst/>
                <a:gdLst>
                  <a:gd name="T0" fmla="*/ 310 w 310"/>
                  <a:gd name="T1" fmla="*/ 286 h 573"/>
                  <a:gd name="T2" fmla="*/ 0 w 310"/>
                  <a:gd name="T3" fmla="*/ 0 h 573"/>
                  <a:gd name="T4" fmla="*/ 0 w 310"/>
                  <a:gd name="T5" fmla="*/ 286 h 573"/>
                  <a:gd name="T6" fmla="*/ 0 w 310"/>
                  <a:gd name="T7" fmla="*/ 573 h 573"/>
                  <a:gd name="T8" fmla="*/ 31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0" y="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2" name="Group 59">
                <a:extLst>
                  <a:ext uri="{FF2B5EF4-FFF2-40B4-BE49-F238E27FC236}">
                    <a16:creationId xmlns="" xmlns:a16="http://schemas.microsoft.com/office/drawing/2014/main" id="{BF121356-1543-4870-B417-2222808AEFC2}"/>
                  </a:ext>
                </a:extLst>
              </p:cNvPr>
              <p:cNvGrpSpPr/>
              <p:nvPr/>
            </p:nvGrpSpPr>
            <p:grpSpPr>
              <a:xfrm>
                <a:off x="3035922" y="1830915"/>
                <a:ext cx="2157280" cy="458449"/>
                <a:chOff x="3035922" y="1830915"/>
                <a:chExt cx="2157280" cy="458449"/>
              </a:xfrm>
              <a:grpFill/>
            </p:grpSpPr>
            <p:sp>
              <p:nvSpPr>
                <p:cNvPr id="113" name="Freeform 12">
                  <a:extLst>
                    <a:ext uri="{FF2B5EF4-FFF2-40B4-BE49-F238E27FC236}">
                      <a16:creationId xmlns="" xmlns:a16="http://schemas.microsoft.com/office/drawing/2014/main" id="{E25B582A-DC7C-4F86-906E-37D57F905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5922" y="1830915"/>
                  <a:ext cx="1264761" cy="458449"/>
                </a:xfrm>
                <a:custGeom>
                  <a:avLst/>
                  <a:gdLst>
                    <a:gd name="T0" fmla="*/ 708 w 708"/>
                    <a:gd name="T1" fmla="*/ 0 h 290"/>
                    <a:gd name="T2" fmla="*/ 290 w 708"/>
                    <a:gd name="T3" fmla="*/ 0 h 290"/>
                    <a:gd name="T4" fmla="*/ 0 w 708"/>
                    <a:gd name="T5" fmla="*/ 290 h 290"/>
                    <a:gd name="T6" fmla="*/ 708 w 708"/>
                    <a:gd name="T7" fmla="*/ 290 h 290"/>
                    <a:gd name="T8" fmla="*/ 708 w 708"/>
                    <a:gd name="T9" fmla="*/ 147 h 290"/>
                    <a:gd name="T10" fmla="*/ 708 w 708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290">
                      <a:moveTo>
                        <a:pt x="708" y="0"/>
                      </a:moveTo>
                      <a:lnTo>
                        <a:pt x="290" y="0"/>
                      </a:lnTo>
                      <a:lnTo>
                        <a:pt x="0" y="290"/>
                      </a:lnTo>
                      <a:lnTo>
                        <a:pt x="708" y="290"/>
                      </a:lnTo>
                      <a:lnTo>
                        <a:pt x="708" y="147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61">
                  <a:extLst>
                    <a:ext uri="{FF2B5EF4-FFF2-40B4-BE49-F238E27FC236}">
                      <a16:creationId xmlns="" xmlns:a16="http://schemas.microsoft.com/office/drawing/2014/main" id="{D32D8BC6-D2EB-4FEA-8D81-6A6736DC5EB9}"/>
                    </a:ext>
                  </a:extLst>
                </p:cNvPr>
                <p:cNvSpPr/>
                <p:nvPr/>
              </p:nvSpPr>
              <p:spPr>
                <a:xfrm>
                  <a:off x="3640737" y="1830915"/>
                  <a:ext cx="1552465" cy="4584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" name="Группа 9"/>
          <p:cNvGrpSpPr/>
          <p:nvPr/>
        </p:nvGrpSpPr>
        <p:grpSpPr>
          <a:xfrm>
            <a:off x="6065425" y="3632305"/>
            <a:ext cx="4652993" cy="542350"/>
            <a:chOff x="6060928" y="5389424"/>
            <a:chExt cx="4652993" cy="542350"/>
          </a:xfrm>
        </p:grpSpPr>
        <p:grpSp>
          <p:nvGrpSpPr>
            <p:cNvPr id="96" name="Group 8">
              <a:extLst>
                <a:ext uri="{FF2B5EF4-FFF2-40B4-BE49-F238E27FC236}">
                  <a16:creationId xmlns="" xmlns:a16="http://schemas.microsoft.com/office/drawing/2014/main" id="{1C5B7FD8-559A-4C09-8FEF-145E799CA97C}"/>
                </a:ext>
              </a:extLst>
            </p:cNvPr>
            <p:cNvGrpSpPr/>
            <p:nvPr/>
          </p:nvGrpSpPr>
          <p:grpSpPr>
            <a:xfrm>
              <a:off x="6060928" y="5389424"/>
              <a:ext cx="4652993" cy="542350"/>
              <a:chOff x="6218020" y="5145829"/>
              <a:chExt cx="4652993" cy="542350"/>
            </a:xfrm>
          </p:grpSpPr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59494E71-391D-4ED5-A82D-C017362B5FCB}"/>
                  </a:ext>
                </a:extLst>
              </p:cNvPr>
              <p:cNvSpPr txBox="1"/>
              <p:nvPr/>
            </p:nvSpPr>
            <p:spPr>
              <a:xfrm>
                <a:off x="6957404" y="5192466"/>
                <a:ext cx="39136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</a:t>
                </a:r>
                <a:endPara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val 102">
                <a:extLst>
                  <a:ext uri="{FF2B5EF4-FFF2-40B4-BE49-F238E27FC236}">
                    <a16:creationId xmlns="" xmlns:a16="http://schemas.microsoft.com/office/drawing/2014/main" id="{6602C1D7-23C2-42B1-8E64-003156D83680}"/>
                  </a:ext>
                </a:extLst>
              </p:cNvPr>
              <p:cNvSpPr/>
              <p:nvPr/>
            </p:nvSpPr>
            <p:spPr>
              <a:xfrm>
                <a:off x="6218020" y="514582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xmlns="" id="{CA00402A-EEEA-42D3-90BB-7E49C5A98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4244" y="5559210"/>
              <a:ext cx="192319" cy="190703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78" name="Group 8">
            <a:extLst>
              <a:ext uri="{FF2B5EF4-FFF2-40B4-BE49-F238E27FC236}">
                <a16:creationId xmlns="" xmlns:a16="http://schemas.microsoft.com/office/drawing/2014/main" id="{1C5B7FD8-559A-4C09-8FEF-145E799CA97C}"/>
              </a:ext>
            </a:extLst>
          </p:cNvPr>
          <p:cNvGrpSpPr/>
          <p:nvPr/>
        </p:nvGrpSpPr>
        <p:grpSpPr>
          <a:xfrm>
            <a:off x="6065425" y="5675954"/>
            <a:ext cx="4635391" cy="542350"/>
            <a:chOff x="6218020" y="5145829"/>
            <a:chExt cx="4635391" cy="542350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9494E71-391D-4ED5-A82D-C017362B5FCB}"/>
                </a:ext>
              </a:extLst>
            </p:cNvPr>
            <p:cNvSpPr txBox="1"/>
            <p:nvPr/>
          </p:nvSpPr>
          <p:spPr>
            <a:xfrm>
              <a:off x="6939802" y="5225892"/>
              <a:ext cx="3913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Рабочий календарь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" name="Group 15">
              <a:extLst>
                <a:ext uri="{FF2B5EF4-FFF2-40B4-BE49-F238E27FC236}">
                  <a16:creationId xmlns="" xmlns:a16="http://schemas.microsoft.com/office/drawing/2014/main" id="{BD3E5AA2-D4B7-404F-8A90-61D0106B88FD}"/>
                </a:ext>
              </a:extLst>
            </p:cNvPr>
            <p:cNvGrpSpPr/>
            <p:nvPr/>
          </p:nvGrpSpPr>
          <p:grpSpPr>
            <a:xfrm>
              <a:off x="6218020" y="5145829"/>
              <a:ext cx="542350" cy="542350"/>
              <a:chOff x="6218020" y="5145829"/>
              <a:chExt cx="542350" cy="542350"/>
            </a:xfrm>
          </p:grpSpPr>
          <p:sp>
            <p:nvSpPr>
              <p:cNvPr id="83" name="Oval 102">
                <a:extLst>
                  <a:ext uri="{FF2B5EF4-FFF2-40B4-BE49-F238E27FC236}">
                    <a16:creationId xmlns="" xmlns:a16="http://schemas.microsoft.com/office/drawing/2014/main" id="{6602C1D7-23C2-42B1-8E64-003156D83680}"/>
                  </a:ext>
                </a:extLst>
              </p:cNvPr>
              <p:cNvSpPr/>
              <p:nvPr/>
            </p:nvSpPr>
            <p:spPr>
              <a:xfrm>
                <a:off x="6218020" y="514582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29">
                <a:extLst>
                  <a:ext uri="{FF2B5EF4-FFF2-40B4-BE49-F238E27FC236}">
                    <a16:creationId xmlns="" xmlns:a16="http://schemas.microsoft.com/office/drawing/2014/main" id="{B67C39FB-A817-4130-B6EB-94EB9C75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5762" y="5310288"/>
                <a:ext cx="206866" cy="213433"/>
              </a:xfrm>
              <a:custGeom>
                <a:avLst/>
                <a:gdLst>
                  <a:gd name="T0" fmla="*/ 111726 w 444"/>
                  <a:gd name="T1" fmla="*/ 150538 h 462"/>
                  <a:gd name="T2" fmla="*/ 111726 w 444"/>
                  <a:gd name="T3" fmla="*/ 150538 h 462"/>
                  <a:gd name="T4" fmla="*/ 144162 w 444"/>
                  <a:gd name="T5" fmla="*/ 114802 h 462"/>
                  <a:gd name="T6" fmla="*/ 199574 w 444"/>
                  <a:gd name="T7" fmla="*/ 31716 h 462"/>
                  <a:gd name="T8" fmla="*/ 191916 w 444"/>
                  <a:gd name="T9" fmla="*/ 23675 h 462"/>
                  <a:gd name="T10" fmla="*/ 155875 w 444"/>
                  <a:gd name="T11" fmla="*/ 23675 h 462"/>
                  <a:gd name="T12" fmla="*/ 100013 w 444"/>
                  <a:gd name="T13" fmla="*/ 0 h 462"/>
                  <a:gd name="T14" fmla="*/ 44150 w 444"/>
                  <a:gd name="T15" fmla="*/ 23675 h 462"/>
                  <a:gd name="T16" fmla="*/ 8109 w 444"/>
                  <a:gd name="T17" fmla="*/ 23675 h 462"/>
                  <a:gd name="T18" fmla="*/ 0 w 444"/>
                  <a:gd name="T19" fmla="*/ 31716 h 462"/>
                  <a:gd name="T20" fmla="*/ 55863 w 444"/>
                  <a:gd name="T21" fmla="*/ 114802 h 462"/>
                  <a:gd name="T22" fmla="*/ 87849 w 444"/>
                  <a:gd name="T23" fmla="*/ 150538 h 462"/>
                  <a:gd name="T24" fmla="*/ 87849 w 444"/>
                  <a:gd name="T25" fmla="*/ 166172 h 462"/>
                  <a:gd name="T26" fmla="*/ 48204 w 444"/>
                  <a:gd name="T27" fmla="*/ 185827 h 462"/>
                  <a:gd name="T28" fmla="*/ 100013 w 444"/>
                  <a:gd name="T29" fmla="*/ 205928 h 462"/>
                  <a:gd name="T30" fmla="*/ 147766 w 444"/>
                  <a:gd name="T31" fmla="*/ 185827 h 462"/>
                  <a:gd name="T32" fmla="*/ 111726 w 444"/>
                  <a:gd name="T33" fmla="*/ 166172 h 462"/>
                  <a:gd name="T34" fmla="*/ 111726 w 444"/>
                  <a:gd name="T35" fmla="*/ 150538 h 462"/>
                  <a:gd name="T36" fmla="*/ 144162 w 444"/>
                  <a:gd name="T37" fmla="*/ 94700 h 462"/>
                  <a:gd name="T38" fmla="*/ 144162 w 444"/>
                  <a:gd name="T39" fmla="*/ 94700 h 462"/>
                  <a:gd name="T40" fmla="*/ 155875 w 444"/>
                  <a:gd name="T41" fmla="*/ 39756 h 462"/>
                  <a:gd name="T42" fmla="*/ 183807 w 444"/>
                  <a:gd name="T43" fmla="*/ 39756 h 462"/>
                  <a:gd name="T44" fmla="*/ 144162 w 444"/>
                  <a:gd name="T45" fmla="*/ 94700 h 462"/>
                  <a:gd name="T46" fmla="*/ 100013 w 444"/>
                  <a:gd name="T47" fmla="*/ 16081 h 462"/>
                  <a:gd name="T48" fmla="*/ 100013 w 444"/>
                  <a:gd name="T49" fmla="*/ 16081 h 462"/>
                  <a:gd name="T50" fmla="*/ 144162 w 444"/>
                  <a:gd name="T51" fmla="*/ 31716 h 462"/>
                  <a:gd name="T52" fmla="*/ 100013 w 444"/>
                  <a:gd name="T53" fmla="*/ 51370 h 462"/>
                  <a:gd name="T54" fmla="*/ 55863 w 444"/>
                  <a:gd name="T55" fmla="*/ 31716 h 462"/>
                  <a:gd name="T56" fmla="*/ 100013 w 444"/>
                  <a:gd name="T57" fmla="*/ 16081 h 462"/>
                  <a:gd name="T58" fmla="*/ 16218 w 444"/>
                  <a:gd name="T59" fmla="*/ 39756 h 462"/>
                  <a:gd name="T60" fmla="*/ 16218 w 444"/>
                  <a:gd name="T61" fmla="*/ 39756 h 462"/>
                  <a:gd name="T62" fmla="*/ 44150 w 444"/>
                  <a:gd name="T63" fmla="*/ 39756 h 462"/>
                  <a:gd name="T64" fmla="*/ 55863 w 444"/>
                  <a:gd name="T65" fmla="*/ 94700 h 462"/>
                  <a:gd name="T66" fmla="*/ 16218 w 444"/>
                  <a:gd name="T67" fmla="*/ 3975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6" name="Group 8">
            <a:extLst>
              <a:ext uri="{FF2B5EF4-FFF2-40B4-BE49-F238E27FC236}">
                <a16:creationId xmlns="" xmlns:a16="http://schemas.microsoft.com/office/drawing/2014/main" id="{1C5B7FD8-559A-4C09-8FEF-145E799CA97C}"/>
              </a:ext>
            </a:extLst>
          </p:cNvPr>
          <p:cNvGrpSpPr/>
          <p:nvPr/>
        </p:nvGrpSpPr>
        <p:grpSpPr>
          <a:xfrm>
            <a:off x="6054868" y="4318203"/>
            <a:ext cx="4635391" cy="542350"/>
            <a:chOff x="6218020" y="5145829"/>
            <a:chExt cx="4635391" cy="542350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59494E71-391D-4ED5-A82D-C017362B5FCB}"/>
                </a:ext>
              </a:extLst>
            </p:cNvPr>
            <p:cNvSpPr txBox="1"/>
            <p:nvPr/>
          </p:nvSpPr>
          <p:spPr>
            <a:xfrm>
              <a:off x="6939802" y="5172104"/>
              <a:ext cx="3913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Проектный менеджер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9" name="Group 15">
              <a:extLst>
                <a:ext uri="{FF2B5EF4-FFF2-40B4-BE49-F238E27FC236}">
                  <a16:creationId xmlns="" xmlns:a16="http://schemas.microsoft.com/office/drawing/2014/main" id="{BD3E5AA2-D4B7-404F-8A90-61D0106B88FD}"/>
                </a:ext>
              </a:extLst>
            </p:cNvPr>
            <p:cNvGrpSpPr/>
            <p:nvPr/>
          </p:nvGrpSpPr>
          <p:grpSpPr>
            <a:xfrm>
              <a:off x="6218020" y="5145829"/>
              <a:ext cx="542350" cy="542350"/>
              <a:chOff x="6218020" y="5145829"/>
              <a:chExt cx="542350" cy="542350"/>
            </a:xfrm>
          </p:grpSpPr>
          <p:sp>
            <p:nvSpPr>
              <p:cNvPr id="91" name="Oval 102">
                <a:extLst>
                  <a:ext uri="{FF2B5EF4-FFF2-40B4-BE49-F238E27FC236}">
                    <a16:creationId xmlns="" xmlns:a16="http://schemas.microsoft.com/office/drawing/2014/main" id="{6602C1D7-23C2-42B1-8E64-003156D83680}"/>
                  </a:ext>
                </a:extLst>
              </p:cNvPr>
              <p:cNvSpPr/>
              <p:nvPr/>
            </p:nvSpPr>
            <p:spPr>
              <a:xfrm>
                <a:off x="6218020" y="5145829"/>
                <a:ext cx="542350" cy="542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63500" dir="5400000" sx="96000" sy="96000" algn="t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29">
                <a:extLst>
                  <a:ext uri="{FF2B5EF4-FFF2-40B4-BE49-F238E27FC236}">
                    <a16:creationId xmlns="" xmlns:a16="http://schemas.microsoft.com/office/drawing/2014/main" id="{B67C39FB-A817-4130-B6EB-94EB9C75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5762" y="5310288"/>
                <a:ext cx="206866" cy="213433"/>
              </a:xfrm>
              <a:custGeom>
                <a:avLst/>
                <a:gdLst>
                  <a:gd name="T0" fmla="*/ 111726 w 444"/>
                  <a:gd name="T1" fmla="*/ 150538 h 462"/>
                  <a:gd name="T2" fmla="*/ 111726 w 444"/>
                  <a:gd name="T3" fmla="*/ 150538 h 462"/>
                  <a:gd name="T4" fmla="*/ 144162 w 444"/>
                  <a:gd name="T5" fmla="*/ 114802 h 462"/>
                  <a:gd name="T6" fmla="*/ 199574 w 444"/>
                  <a:gd name="T7" fmla="*/ 31716 h 462"/>
                  <a:gd name="T8" fmla="*/ 191916 w 444"/>
                  <a:gd name="T9" fmla="*/ 23675 h 462"/>
                  <a:gd name="T10" fmla="*/ 155875 w 444"/>
                  <a:gd name="T11" fmla="*/ 23675 h 462"/>
                  <a:gd name="T12" fmla="*/ 100013 w 444"/>
                  <a:gd name="T13" fmla="*/ 0 h 462"/>
                  <a:gd name="T14" fmla="*/ 44150 w 444"/>
                  <a:gd name="T15" fmla="*/ 23675 h 462"/>
                  <a:gd name="T16" fmla="*/ 8109 w 444"/>
                  <a:gd name="T17" fmla="*/ 23675 h 462"/>
                  <a:gd name="T18" fmla="*/ 0 w 444"/>
                  <a:gd name="T19" fmla="*/ 31716 h 462"/>
                  <a:gd name="T20" fmla="*/ 55863 w 444"/>
                  <a:gd name="T21" fmla="*/ 114802 h 462"/>
                  <a:gd name="T22" fmla="*/ 87849 w 444"/>
                  <a:gd name="T23" fmla="*/ 150538 h 462"/>
                  <a:gd name="T24" fmla="*/ 87849 w 444"/>
                  <a:gd name="T25" fmla="*/ 166172 h 462"/>
                  <a:gd name="T26" fmla="*/ 48204 w 444"/>
                  <a:gd name="T27" fmla="*/ 185827 h 462"/>
                  <a:gd name="T28" fmla="*/ 100013 w 444"/>
                  <a:gd name="T29" fmla="*/ 205928 h 462"/>
                  <a:gd name="T30" fmla="*/ 147766 w 444"/>
                  <a:gd name="T31" fmla="*/ 185827 h 462"/>
                  <a:gd name="T32" fmla="*/ 111726 w 444"/>
                  <a:gd name="T33" fmla="*/ 166172 h 462"/>
                  <a:gd name="T34" fmla="*/ 111726 w 444"/>
                  <a:gd name="T35" fmla="*/ 150538 h 462"/>
                  <a:gd name="T36" fmla="*/ 144162 w 444"/>
                  <a:gd name="T37" fmla="*/ 94700 h 462"/>
                  <a:gd name="T38" fmla="*/ 144162 w 444"/>
                  <a:gd name="T39" fmla="*/ 94700 h 462"/>
                  <a:gd name="T40" fmla="*/ 155875 w 444"/>
                  <a:gd name="T41" fmla="*/ 39756 h 462"/>
                  <a:gd name="T42" fmla="*/ 183807 w 444"/>
                  <a:gd name="T43" fmla="*/ 39756 h 462"/>
                  <a:gd name="T44" fmla="*/ 144162 w 444"/>
                  <a:gd name="T45" fmla="*/ 94700 h 462"/>
                  <a:gd name="T46" fmla="*/ 100013 w 444"/>
                  <a:gd name="T47" fmla="*/ 16081 h 462"/>
                  <a:gd name="T48" fmla="*/ 100013 w 444"/>
                  <a:gd name="T49" fmla="*/ 16081 h 462"/>
                  <a:gd name="T50" fmla="*/ 144162 w 444"/>
                  <a:gd name="T51" fmla="*/ 31716 h 462"/>
                  <a:gd name="T52" fmla="*/ 100013 w 444"/>
                  <a:gd name="T53" fmla="*/ 51370 h 462"/>
                  <a:gd name="T54" fmla="*/ 55863 w 444"/>
                  <a:gd name="T55" fmla="*/ 31716 h 462"/>
                  <a:gd name="T56" fmla="*/ 100013 w 444"/>
                  <a:gd name="T57" fmla="*/ 16081 h 462"/>
                  <a:gd name="T58" fmla="*/ 16218 w 444"/>
                  <a:gd name="T59" fmla="*/ 39756 h 462"/>
                  <a:gd name="T60" fmla="*/ 16218 w 444"/>
                  <a:gd name="T61" fmla="*/ 39756 h 462"/>
                  <a:gd name="T62" fmla="*/ 44150 w 444"/>
                  <a:gd name="T63" fmla="*/ 39756 h 462"/>
                  <a:gd name="T64" fmla="*/ 55863 w 444"/>
                  <a:gd name="T65" fmla="*/ 94700 h 462"/>
                  <a:gd name="T66" fmla="*/ 16218 w 444"/>
                  <a:gd name="T67" fmla="*/ 3975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7253571" y="3596110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7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4724946" y="1661548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737067" y="3329259"/>
            <a:ext cx="1897582" cy="213146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9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4313148" y="4394993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2339788" y="730709"/>
            <a:ext cx="710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Структура ППО</a:t>
            </a:r>
            <a:endParaRPr lang="en-US" sz="3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7253571" y="1527748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536" y="1661548"/>
            <a:ext cx="8921617" cy="430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8" grpId="0" animBg="1"/>
      <p:bldP spid="19" grpId="0" animBg="1"/>
      <p:bldP spid="33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8895654" y="1295879"/>
            <a:ext cx="2103368" cy="236261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7253571" y="3596110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7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4724946" y="1661548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737067" y="3329259"/>
            <a:ext cx="1897582" cy="213146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9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4313148" y="4394993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12" y="1295879"/>
            <a:ext cx="9102666" cy="4615869"/>
          </a:xfr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2339788" y="475216"/>
            <a:ext cx="710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Члены профсоюза</a:t>
            </a:r>
            <a:endParaRPr lang="en-US" sz="3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7253571" y="1527748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7" grpId="0" animBg="1"/>
      <p:bldP spid="18" grpId="0" animBg="1"/>
      <p:bldP spid="19" grpId="0" animBg="1"/>
      <p:bldP spid="3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10068489" y="816871"/>
            <a:ext cx="1155322" cy="1297720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610D6ED-1860-45B1-A825-CA6D6BE0E616}"/>
              </a:ext>
            </a:extLst>
          </p:cNvPr>
          <p:cNvSpPr txBox="1"/>
          <p:nvPr/>
        </p:nvSpPr>
        <p:spPr>
          <a:xfrm>
            <a:off x="2752163" y="462928"/>
            <a:ext cx="650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Бюджетирование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4" y="1301589"/>
            <a:ext cx="10027497" cy="46698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8870629" y="1438595"/>
            <a:ext cx="1897582" cy="213146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7253571" y="3596110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7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4724946" y="1661548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737067" y="3329259"/>
            <a:ext cx="1897582" cy="213146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9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4313148" y="4394993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2339788" y="717262"/>
            <a:ext cx="710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en-US" sz="3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7253571" y="1527748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39" y="1673702"/>
            <a:ext cx="9497307" cy="385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17" grpId="0" animBg="1"/>
      <p:bldP spid="18" grpId="0" animBg="1"/>
      <p:bldP spid="19" grpId="0" animBg="1"/>
      <p:bldP spid="33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9136683" y="1661548"/>
            <a:ext cx="2103368" cy="236261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7253571" y="3596110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7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4724946" y="1661548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562255" y="4118869"/>
            <a:ext cx="1897582" cy="213146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9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4313148" y="4394993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2135320" y="532819"/>
            <a:ext cx="747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Проектный менеджер</a:t>
            </a:r>
            <a:endParaRPr lang="en-US" sz="3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7253571" y="1527748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755" y="1371297"/>
            <a:ext cx="9478345" cy="45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7" grpId="0" animBg="1"/>
      <p:bldP spid="18" grpId="0" animBg="1"/>
      <p:bldP spid="19" grpId="0" animBg="1"/>
      <p:bldP spid="3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8870629" y="1438595"/>
            <a:ext cx="1897582" cy="213146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7253571" y="3596110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7" name="Freeform: Shape 14">
            <a:extLst>
              <a:ext uri="{FF2B5EF4-FFF2-40B4-BE49-F238E27FC236}">
                <a16:creationId xmlns="" xmlns:a16="http://schemas.microsoft.com/office/drawing/2014/main" id="{E07473AB-377C-4639-9D80-F9C355F9F197}"/>
              </a:ext>
            </a:extLst>
          </p:cNvPr>
          <p:cNvSpPr/>
          <p:nvPr/>
        </p:nvSpPr>
        <p:spPr>
          <a:xfrm>
            <a:off x="4724946" y="1661548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="" xmlns:a16="http://schemas.microsoft.com/office/drawing/2014/main" id="{0CB55C48-9789-4EDA-BE5A-87A05854BD60}"/>
              </a:ext>
            </a:extLst>
          </p:cNvPr>
          <p:cNvSpPr/>
          <p:nvPr/>
        </p:nvSpPr>
        <p:spPr>
          <a:xfrm>
            <a:off x="737067" y="3329259"/>
            <a:ext cx="1897582" cy="213146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9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4313148" y="4394993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60EF88B-EADD-4ECC-B84F-AB901C7A4240}"/>
              </a:ext>
            </a:extLst>
          </p:cNvPr>
          <p:cNvSpPr txBox="1"/>
          <p:nvPr/>
        </p:nvSpPr>
        <p:spPr>
          <a:xfrm>
            <a:off x="2569242" y="434453"/>
            <a:ext cx="710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Ветераны</a:t>
            </a:r>
            <a:endParaRPr lang="en-US" sz="3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="" xmlns:a16="http://schemas.microsoft.com/office/drawing/2014/main" id="{7B139D0A-0D34-41CD-BD77-7348F2C28FB5}"/>
              </a:ext>
            </a:extLst>
          </p:cNvPr>
          <p:cNvSpPr/>
          <p:nvPr/>
        </p:nvSpPr>
        <p:spPr>
          <a:xfrm>
            <a:off x="7253571" y="1527748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359" y="1224692"/>
            <a:ext cx="6446878" cy="485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1B7ADA-CE37-4796-86BD-A5931B253795}"/>
              </a:ext>
            </a:extLst>
          </p:cNvPr>
          <p:cNvSpPr txBox="1"/>
          <p:nvPr/>
        </p:nvSpPr>
        <p:spPr>
          <a:xfrm>
            <a:off x="8743405" y="6311195"/>
            <a:ext cx="1970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ru-RU" dirty="0" smtClean="0"/>
              <a:t>Управленческая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17" grpId="0" animBg="1"/>
      <p:bldP spid="18" grpId="0" animBg="1"/>
      <p:bldP spid="19" grpId="0" animBg="1"/>
      <p:bldP spid="33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#Up 00 Defa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295C"/>
      </a:accent1>
      <a:accent2>
        <a:srgbClr val="FFA16E"/>
      </a:accent2>
      <a:accent3>
        <a:srgbClr val="E60037"/>
      </a:accent3>
      <a:accent4>
        <a:srgbClr val="FF8947"/>
      </a:accent4>
      <a:accent5>
        <a:srgbClr val="C4002F"/>
      </a:accent5>
      <a:accent6>
        <a:srgbClr val="FF6611"/>
      </a:accent6>
      <a:hlink>
        <a:srgbClr val="0563C1"/>
      </a:hlink>
      <a:folHlink>
        <a:srgbClr val="954F72"/>
      </a:folHlink>
    </a:clrScheme>
    <a:fontScheme name="Custom 50">
      <a:majorFont>
        <a:latin typeface="Poppin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11901</TotalTime>
  <Words>318</Words>
  <Application>Microsoft Office PowerPoint</Application>
  <PresentationFormat>Широкоэкранный</PresentationFormat>
  <Paragraphs>112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Catamaran Bold</vt:lpstr>
      <vt:lpstr>Lato</vt:lpstr>
      <vt:lpstr>Poppins</vt:lpstr>
      <vt:lpstr>Roboto Condensed</vt:lpstr>
      <vt:lpstr>Segoe UI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Алексей Бабушкин</cp:lastModifiedBy>
  <cp:revision>662</cp:revision>
  <cp:lastPrinted>2019-08-17T07:02:08Z</cp:lastPrinted>
  <dcterms:created xsi:type="dcterms:W3CDTF">2018-02-19T08:46:54Z</dcterms:created>
  <dcterms:modified xsi:type="dcterms:W3CDTF">2019-10-08T09:28:55Z</dcterms:modified>
</cp:coreProperties>
</file>