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98" r:id="rId4"/>
    <p:sldId id="302" r:id="rId5"/>
    <p:sldId id="299" r:id="rId6"/>
    <p:sldId id="295" r:id="rId7"/>
    <p:sldId id="292" r:id="rId8"/>
    <p:sldId id="303" r:id="rId9"/>
    <p:sldId id="304" r:id="rId10"/>
    <p:sldId id="296" r:id="rId11"/>
    <p:sldId id="294" r:id="rId12"/>
    <p:sldId id="297" r:id="rId13"/>
    <p:sldId id="283" r:id="rId14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539" autoAdjust="0"/>
    <p:restoredTop sz="94660"/>
  </p:normalViewPr>
  <p:slideViewPr>
    <p:cSldViewPr>
      <p:cViewPr varScale="1">
        <p:scale>
          <a:sx n="92" d="100"/>
          <a:sy n="92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A89E9B25-3A06-4750-A795-BBBA2B79509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A246E-7F60-4CA0-9DC3-9F9F7380C0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5283C-8B7A-45E8-B0D9-3C1E26CBB4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B25E5-DF71-4DDE-9D73-9E58C1F7F799}" type="datetimeFigureOut">
              <a:rPr lang="ru-RU"/>
              <a:pPr>
                <a:defRPr/>
              </a:pPr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2AA5F-12D4-4631-9766-916F0631B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586A1-D8F4-462A-95E7-1125A693EB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FD15D-F7A7-4D84-93B3-0036F8A570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96DA8-9BDC-4FFE-AF54-405DD686E2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7605F-8AA2-472E-B565-40F6588C04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E0B13-0357-4E14-A628-C0A0C22CB3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F4F04-7ED3-412F-B454-7116A54DC9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98680-B798-4378-8FF4-DB25FF7C4D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8E340-4F89-40E4-AE56-BBBF8FD94B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A248E16E-D2A5-4262-8ACF-8D9F2D2F33E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итель\Рабочий стол\Мероприятие_8 классы\Рисунок1.png"/>
          <p:cNvPicPr>
            <a:picLocks noChangeAspect="1" noChangeArrowheads="1"/>
          </p:cNvPicPr>
          <p:nvPr/>
        </p:nvPicPr>
        <p:blipFill>
          <a:blip r:embed="rId2" cstate="print"/>
          <a:srcRect t="5102"/>
          <a:stretch>
            <a:fillRect/>
          </a:stretch>
        </p:blipFill>
        <p:spPr bwMode="auto">
          <a:xfrm>
            <a:off x="-497990" y="96116"/>
            <a:ext cx="9495902" cy="6442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714500" y="3214688"/>
            <a:ext cx="4071938" cy="22431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7810"/>
                <a:gd name="adj2" fmla="val 269"/>
              </a:avLst>
            </a:prstTxWarp>
          </a:bodyPr>
          <a:lstStyle/>
          <a:p>
            <a:pPr algn="ctr"/>
            <a:endParaRPr lang="ru-RU" sz="2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latin typeface="Comic Sans MS"/>
            </a:endParaRP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0" y="0"/>
            <a:ext cx="9031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Муниципальное  автономное учреждение</a:t>
            </a:r>
          </a:p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«Детский  оздоровительный комплекс  «Звездный»</a:t>
            </a:r>
          </a:p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имени В.Г. Удовенко</a:t>
            </a:r>
            <a:endParaRPr lang="ru-RU" sz="24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7"/>
          <p:cNvSpPr txBox="1">
            <a:spLocks noChangeArrowheads="1"/>
          </p:cNvSpPr>
          <p:nvPr/>
        </p:nvSpPr>
        <p:spPr bwMode="auto">
          <a:xfrm>
            <a:off x="3298095" y="6358731"/>
            <a:ext cx="1928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6500813" y="2428875"/>
            <a:ext cx="26431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12003" y="3319455"/>
            <a:ext cx="9144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БУДУЩЕГО ДОСТОЙНАЯ СМЕНА! 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457200" y="1295400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ckwell" pitchFamily="18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pic>
        <p:nvPicPr>
          <p:cNvPr id="8" name="Picture 3" descr="C:\Users\Менеджер\Desktop\внутренние документы\ЛАГЕРЯ\ЛАГЕРЬ 2018\2 смена\DSC097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896" y="1483530"/>
            <a:ext cx="3254207" cy="21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Менеджер\Desktop\внутренние документы\ЛАГЕРЯ\ЛАГЕРЬ 2018\2 смена\на сайт\IMG_20180713_1041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3" t="7952" b="17624"/>
          <a:stretch/>
        </p:blipFill>
        <p:spPr bwMode="auto">
          <a:xfrm>
            <a:off x="4686299" y="4229100"/>
            <a:ext cx="4448231" cy="209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Менеджер\Desktop\ОТЧЕТ ПРОФСОЮЗ\DSCN24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53194"/>
            <a:ext cx="3242107" cy="243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8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457200" y="1196752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Вся смена была насыщена яркими событиями, интересными мероприятиями, полезными встречами, ведь любой завтрашний успех начинается сегодня.</a:t>
            </a:r>
            <a:endParaRPr lang="ru-RU" sz="1600" dirty="0" smtClean="0"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ckwell" pitchFamily="18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pic>
        <p:nvPicPr>
          <p:cNvPr id="5122" name="Picture 2" descr="C:\Users\Менеджер\Desktop\внутренние документы\ЛАГЕРЯ\ЛАГЕРЬ 2018\2 смена\ФОТО 2 СМЕНЫ\127NIKON\DSCN10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79513" y="4277120"/>
            <a:ext cx="2520280" cy="1682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Менеджер\Desktop\внутренние документы\ЛАГЕРЯ\ЛАГЕРЬ 2018\2 смена\ФОТО 2 СМЕНЫ\124NIKON\DSCN04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8" y="2368772"/>
            <a:ext cx="2271749" cy="17040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Менеджер\Desktop\внутренние документы\ЛАГЕРЯ\ЛАГЕРЬ 2018\2 смена\ФОТО 2 СМЕНЫ\125NIKON\DSCN07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989" y="2054699"/>
            <a:ext cx="2843808" cy="2133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713" y="4169194"/>
            <a:ext cx="4968552" cy="2374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22"/>
          <a:stretch/>
        </p:blipFill>
        <p:spPr bwMode="auto">
          <a:xfrm>
            <a:off x="3563888" y="2015638"/>
            <a:ext cx="1265808" cy="205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16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0" y="1247993"/>
            <a:ext cx="4222304" cy="5082238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4182097" y="1247993"/>
            <a:ext cx="4824536" cy="362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а линейку закрытия смены приехали почетные гости: Бондарчук В.П. – главный доверенный врач Федерации профсоюзов Свердловской области, </a:t>
            </a:r>
            <a:r>
              <a:rPr lang="ru-RU" sz="1600" dirty="0" err="1" smtClean="0">
                <a:latin typeface="Times New Roman"/>
                <a:ea typeface="Calibri"/>
                <a:cs typeface="Times New Roman"/>
              </a:rPr>
              <a:t>Удинцева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 Т.А. – заместитель начальника управления образования Администрации города Нижний Тагил, </a:t>
            </a:r>
            <a:r>
              <a:rPr lang="ru-RU" sz="1600" dirty="0" err="1" smtClean="0">
                <a:latin typeface="Times New Roman"/>
                <a:ea typeface="Calibri"/>
                <a:cs typeface="Times New Roman"/>
              </a:rPr>
              <a:t>Гура</a:t>
            </a:r>
            <a:r>
              <a:rPr lang="ru-RU" sz="1600" dirty="0" smtClean="0">
                <a:latin typeface="Times New Roman"/>
                <a:ea typeface="Calibri"/>
                <a:cs typeface="Times New Roman"/>
              </a:rPr>
              <a:t> Т.Н. – заместитель начальника управления образования Администрации города по экономике и финансам. </a:t>
            </a: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pPr marR="0" lvl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ckwell" pitchFamily="18" charset="0"/>
              <a:ea typeface="+mn-ea"/>
              <a:cs typeface="+mn-cs"/>
            </a:endParaRPr>
          </a:p>
        </p:txBody>
      </p:sp>
      <p:pic>
        <p:nvPicPr>
          <p:cNvPr id="2050" name="Picture 2" descr="C:\Users\Менеджер\Desktop\внутренние документы\ЛАГЕРЯ\ЛАГЕРЬ 2018\2 смена\DSC097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32" y="1247993"/>
            <a:ext cx="4139952" cy="276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Менеджер\Desktop\внутренние документы\ЛАГЕРЯ\ЛАГЕРЬ 2018\2 смена\13.07.18\IMG_20180713_1035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14404" b="7673"/>
          <a:stretch/>
        </p:blipFill>
        <p:spPr bwMode="auto">
          <a:xfrm>
            <a:off x="5020141" y="3933056"/>
            <a:ext cx="3861622" cy="229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4" y="53975"/>
            <a:ext cx="8928992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3958354"/>
            <a:ext cx="4932040" cy="2056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Гости поздравили ребят с окончанием смены, поблагодарили за участие в тематической смене и пожелали успехов. Дети представили «живые» картинки по истории профсоюзного движения: от самого начала  до наших дней. Гости отметили, что ребята глубоко окунулись в тему смены при поддержке педагогов лагеря.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786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Для SMART\415449+8+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524000"/>
            <a:ext cx="4495800" cy="4186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533400" y="0"/>
            <a:ext cx="8358187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57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Спасибо за внимание</a:t>
            </a:r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4" y="53975"/>
            <a:ext cx="8928992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107504" y="1295400"/>
            <a:ext cx="9036496" cy="155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13 июля 2018 года закрылась  2 летняя тематическая смена  в  МАУ «ДОК «Звёздный» «Будущего достойная смена».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Эта смена была посвящена 100-летию профсоюзного движения Свердловской области.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ckwell" pitchFamily="18" charset="0"/>
              <a:ea typeface="+mn-ea"/>
              <a:cs typeface="+mn-cs"/>
            </a:endParaRPr>
          </a:p>
        </p:txBody>
      </p:sp>
      <p:pic>
        <p:nvPicPr>
          <p:cNvPr id="1026" name="Picture 2" descr="C:\Users\Менеджер\Desktop\внутренние документы\ЛАГЕРЯ\ЛАГЕРЬ 2018\2 смена\на сайт\IMG_20180713_1035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12" y="2780928"/>
            <a:ext cx="7920880" cy="333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4" y="53975"/>
            <a:ext cx="8928992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980728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118964" y="980728"/>
            <a:ext cx="5472608" cy="278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 На линейке открытия прошло 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ручение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профсоюзных членских 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билетов.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В течение смены: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 Проведены выборы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профактива отрядов, лагеря: 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из 12 отрядов были сформированы 6 профсоюзных организаций. </a:t>
            </a:r>
            <a:endParaRPr lang="ru-RU" sz="16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Командиры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отрядов 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 -  председатели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профсоюзных «</a:t>
            </a:r>
            <a:r>
              <a:rPr lang="ru-RU" sz="1600" dirty="0" err="1">
                <a:latin typeface="Times New Roman"/>
                <a:ea typeface="Times New Roman"/>
                <a:cs typeface="Times New Roman"/>
              </a:rPr>
              <a:t>первичек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».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Совет командиров (или председателей) представлял интересы детей, в отрядах были выбраны комиссии: трудовая, спортивная, культмассовая, конфликтная. </a:t>
            </a:r>
            <a:endParaRPr lang="ru-RU" sz="1600" dirty="0" smtClean="0"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Составлены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заключены Соглашения :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отрядные (дети с воспитателями и вожатыми);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общелагерное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(совет председателей с администрацией).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Оформление профсоюзных уголков в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каждом отряде (ПО) и общего уголка  федерации детских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 в административном здании.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Calibri"/>
              <a:ea typeface="Times New Roman"/>
              <a:cs typeface="Times New Roman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ru-RU" sz="1600" kern="0" dirty="0" smtClean="0">
              <a:solidFill>
                <a:prstClr val="black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ru-RU" sz="1600" kern="0" dirty="0" smtClean="0">
              <a:solidFill>
                <a:prstClr val="black"/>
              </a:solidFill>
              <a:latin typeface="Rockwell" pitchFamily="18" charset="0"/>
            </a:endParaRPr>
          </a:p>
        </p:txBody>
      </p:sp>
      <p:pic>
        <p:nvPicPr>
          <p:cNvPr id="1026" name="Picture 2" descr="C:\Users\Менеджер\Desktop\ЛАГЕРЬ 2019\ОТЧЕТ ПРОФСОЮЗ\IMG_20180713_1052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" b="10036"/>
          <a:stretch/>
        </p:blipFill>
        <p:spPr bwMode="auto">
          <a:xfrm>
            <a:off x="5378896" y="1340768"/>
            <a:ext cx="3672408" cy="258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4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pic>
        <p:nvPicPr>
          <p:cNvPr id="3075" name="Picture 3" descr="C:\Users\Менеджер\Desktop\внутренние документы\ЛАГЕРЯ\ЛАГЕРЬ 2018\2 смена\DSC097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340768"/>
            <a:ext cx="4899798" cy="326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74" y="1268760"/>
            <a:ext cx="3842645" cy="4060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В рамках проведения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мероприятий по формированию уважительного отношения к труду, профориентации с учетом потребностей рынка труда, повышению престижа рабочих профессий  в рамках реализации в Свердловской области проектов «Славим человека труда», «Билет в будущее»   проведено коллективно-творческое дело «Все работы хороши – выбирай на вкус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!».</a:t>
            </a:r>
            <a:endParaRPr lang="ru-RU" sz="105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Проведение заседаний совета председателей каждые два дня; переговоры совета председателей с администрацией; акция «В защиту человека труда»; митинг-требование «Изменение режима дня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».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Конкурс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листовок «Вступай в профсоюз!»,</a:t>
            </a:r>
            <a:r>
              <a:rPr lang="ru-RU" sz="12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конкурс плакатов «Спорт и профсоюз – единый союз»,</a:t>
            </a:r>
            <a:r>
              <a:rPr lang="ru-RU" sz="1050" dirty="0">
                <a:latin typeface="Tahoma"/>
                <a:ea typeface="Times New Roman"/>
                <a:cs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«живые» картинки по истории профсоюзного движения: от самого начала  до наших дней.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endParaRPr lang="ru-RU" sz="105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3573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4" y="53975"/>
            <a:ext cx="8928992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17675" y="908720"/>
            <a:ext cx="9036496" cy="126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 целью знакомство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 Трудовым кодексом, трудовыми правами и гарантиями несовершеннолетних, правами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ребенка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прошла пресс-конференция со специалистами города: кандидатом юридических наук, председателем Нижнетагильского местного отделения Ассоциации юристов России Герасимовым Олегом Анатольевичем, инспекторами ОДН ОП 18 МУ МВД России Нижнетагильское капитаном полиции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Сисилятиной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Екатериной Александровной, лейтенантом полиции Ложкиной Екатериной Олеговной. </a:t>
            </a:r>
            <a:endParaRPr lang="ru-RU" sz="16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ru-RU" sz="1600" kern="0" dirty="0" smtClean="0">
              <a:solidFill>
                <a:prstClr val="black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ru-RU" sz="1600" kern="0" dirty="0" smtClean="0">
              <a:solidFill>
                <a:prstClr val="black"/>
              </a:solidFill>
              <a:latin typeface="Rockwell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4194175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Менеджер\Desktop\внутренние документы\ЛАГЕРЯ\ЛАГЕРЬ 2018\4 смена\Безопасный город\DSCN43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7" y="3607191"/>
            <a:ext cx="3470312" cy="260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03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pic>
        <p:nvPicPr>
          <p:cNvPr id="3076" name="Picture 4" descr="C:\Users\Менеджер\Desktop\внутренние документы\ЛАГЕРЯ\ЛАГЕРЬ 2018\2 смена\ФОТО 2 СМЕНЫ\134NIKON\DSCN27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87609"/>
            <a:ext cx="3705313" cy="244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Менеджер\Desktop\внутренние документы\ЛАГЕРЯ\ЛАГЕРЬ 2018\2 смена\ФОТО 2 СМЕНЫ\132NIKON\DSCN23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327473"/>
            <a:ext cx="3744416" cy="280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764705"/>
            <a:ext cx="5112568" cy="332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Каждый отряд прослушал лекцию «Профсоюз – дружная семья» на библиотечных часах; ответил на вопросы викторины «Что ты знаешь о профсоюзе?», принял участие в диспутах: «Профсоюз: за и против», «Наши права и обязанности». Мероприятия провела  библиотекарь Ершова А.В., приняли участие директор лагеря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Шарифуллиной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Г.Н. и председатель профсоюзного комитета МАУ «ДОК «Звездного» Клюцева Л.И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8877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2048"/>
            <a:ext cx="9144000" cy="936327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pic>
        <p:nvPicPr>
          <p:cNvPr id="4098" name="Picture 2" descr="C:\Users\Менеджер\Desktop\внутренние документы\ЛАГЕРЯ\ЛАГЕРЬ 2018\2 смена\ФОТО 2 СМЕНЫ\135NIKON\DSCN27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2839825" cy="209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енеджер\Desktop\внутренние документы\ЛАГЕРЯ\ЛАГЕРЬ 2018\2 смена\ФОТО 2 СМЕНЫ\135NIKON\DSCN27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853" y="4614545"/>
            <a:ext cx="5363988" cy="174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Менеджер\Desktop\внутренние документы\ЛАГЕРЯ\ЛАГЕРЬ 2018\2 смена\ФОТО 2 СМЕНЫ\135NIKON\DSCN27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61048"/>
            <a:ext cx="2203618" cy="165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Менеджер\Desktop\внутренние документы\ЛАГЕРЯ\ЛАГЕРЬ 2018\2 смена\ПРОФСОЮЗ- КОНФЕРЕНЦИЯ             2018 03.07\DSC_10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94332"/>
            <a:ext cx="2880320" cy="19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" y="692696"/>
            <a:ext cx="9172840" cy="205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Проведена встреча с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председателями первичных профсоюзных организаций города: Кузнецова Людмила Геннадьевна – Нижнетагильская городская организация Профсоюза работников народного образования и науки РФ, Парфёнов Геннадий Сергеевич – профсоюз Нижнетагильские электрические сети,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Усатова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Татьяна Юрьевна - городская профсоюзная организация учреждений здравоохранения города Нижний Тагил, Лобанова Ирина Юрьевна – Нижнетагильская городская профсоюзная организация Российского профсоюза работников культуры. Лидеры профсоюзных организаций приняли участие в пресс-конференции, ответили на многочисленные вопросы. Убедительно и уверенно рассказали о деятельности профсоюзной организации: отношение профсоюзов к пенсионной системе, возраст вступления в профсоюз, организация досуга членов профсоюза и т.д.</a:t>
            </a:r>
            <a:endParaRPr lang="ru-RU" sz="14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90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4" y="53975"/>
            <a:ext cx="8928992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107504" y="908720"/>
            <a:ext cx="9036496" cy="126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Мероприятия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 формированию ЗОЖ (здорового образа жизни) и поэтапному внедрению комплекса </a:t>
            </a:r>
            <a:r>
              <a:rPr lang="ru-RU" sz="1600" dirty="0" err="1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ГТО:в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течение </a:t>
            </a:r>
            <a:r>
              <a:rPr lang="ru-RU" sz="16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смены проходили: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первенство лагеря по футболу, баскетболу, пионерболу,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стритболу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настольному теннису;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общелагерная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спартакиада со сдачей нормативов; олимпийские игры с награждением медалями победителей; ежедневная утренняя зарядка; уличный контрастный душ; «Веселые старты»; спортивные соревнования между командой детей и родителей; товарищеский матч по футболу с командой  санатория «Леневка»; зарядка со спортсменами.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ru-RU" sz="1600" kern="0" dirty="0" smtClean="0">
              <a:solidFill>
                <a:prstClr val="black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ru-RU" sz="1600" kern="0" dirty="0" smtClean="0">
              <a:solidFill>
                <a:prstClr val="black"/>
              </a:solidFill>
              <a:latin typeface="Rockwell" pitchFamily="18" charset="0"/>
            </a:endParaRPr>
          </a:p>
        </p:txBody>
      </p:sp>
      <p:pic>
        <p:nvPicPr>
          <p:cNvPr id="1026" name="Picture 2" descr="C:\Users\Менеджер\Desktop\календари\DSCN28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20"/>
            <a:ext cx="2382005" cy="178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енеджер\Desktop\календари\DSCN29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21088"/>
            <a:ext cx="1931665" cy="174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енеджер\Desktop\календари\DSCN41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289" y="2708919"/>
            <a:ext cx="3275515" cy="178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енеджер\Desktop\календари\DSCN42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95328"/>
            <a:ext cx="2118496" cy="158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Менеджер\Desktop\календари\DSCN487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940951"/>
            <a:ext cx="2555776" cy="191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92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07504" y="53975"/>
            <a:ext cx="8928992" cy="1143000"/>
          </a:xfrm>
        </p:spPr>
        <p:txBody>
          <a:bodyPr/>
          <a:lstStyle/>
          <a:p>
            <a:pPr algn="l"/>
            <a:r>
              <a:rPr lang="ru-RU" dirty="0" smtClean="0"/>
              <a:t>Тематическая смена «ПРОФСОЮЗ»</a:t>
            </a:r>
            <a:endParaRPr lang="ru-RU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endParaRPr lang="ru-RU" sz="28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29350"/>
            <a:ext cx="276701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115516" y="908720"/>
            <a:ext cx="9036496" cy="126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</a:t>
            </a:r>
            <a:r>
              <a:rPr lang="ru-RU" sz="1600" dirty="0" smtClean="0">
                <a:solidFill>
                  <a:srgbClr val="1C1C1C"/>
                </a:solidFill>
                <a:latin typeface="Times New Roman"/>
                <a:ea typeface="Times New Roman"/>
                <a:cs typeface="Times New Roman"/>
              </a:rPr>
              <a:t>рошел </a:t>
            </a:r>
            <a:r>
              <a:rPr lang="ru-RU" sz="1600" dirty="0">
                <a:solidFill>
                  <a:srgbClr val="1C1C1C"/>
                </a:solidFill>
                <a:latin typeface="Times New Roman"/>
                <a:ea typeface="Times New Roman"/>
                <a:cs typeface="Times New Roman"/>
              </a:rPr>
              <a:t>традиционный День Безопасности. Представители пожарной части 20/30 </a:t>
            </a:r>
            <a:r>
              <a:rPr lang="ru-RU" sz="1600" dirty="0" err="1">
                <a:solidFill>
                  <a:srgbClr val="1C1C1C"/>
                </a:solidFill>
                <a:latin typeface="Times New Roman"/>
                <a:ea typeface="Times New Roman"/>
                <a:cs typeface="Times New Roman"/>
              </a:rPr>
              <a:t>cела</a:t>
            </a:r>
            <a:r>
              <a:rPr lang="ru-RU" sz="1600" dirty="0">
                <a:solidFill>
                  <a:srgbClr val="1C1C1C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dirty="0" err="1">
                <a:solidFill>
                  <a:srgbClr val="1C1C1C"/>
                </a:solidFill>
                <a:latin typeface="Times New Roman"/>
                <a:ea typeface="Times New Roman"/>
                <a:cs typeface="Times New Roman"/>
              </a:rPr>
              <a:t>Николо</a:t>
            </a:r>
            <a:r>
              <a:rPr lang="ru-RU" sz="1600" dirty="0">
                <a:solidFill>
                  <a:srgbClr val="1C1C1C"/>
                </a:solidFill>
                <a:latin typeface="Times New Roman"/>
                <a:ea typeface="Times New Roman"/>
                <a:cs typeface="Times New Roman"/>
              </a:rPr>
              <a:t>-Павловское организовали «Веселые старты», познакомили с устройством пожарной машины, провели учебную эвакуацию.   Прошла встреча с сотрудниками ОДН: капитаном полиции Солярской Н.А. и лейтенантом полиции Ложкиной Е.О. Завершился день конкурсом рисунков на асфальте «Безопасность прежде всего!» и игрой по станциям «Жизнь без опасностей».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ru-RU" sz="1600" kern="0" dirty="0" smtClean="0">
              <a:solidFill>
                <a:prstClr val="black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ru-RU" sz="1600" kern="0" dirty="0" smtClean="0">
              <a:solidFill>
                <a:prstClr val="black"/>
              </a:solidFill>
              <a:latin typeface="Rockwell" pitchFamily="18" charset="0"/>
            </a:endParaRPr>
          </a:p>
        </p:txBody>
      </p:sp>
      <p:pic>
        <p:nvPicPr>
          <p:cNvPr id="2052" name="Picture 4" descr="C:\Users\Менеджер\Desktop\внутренние документы\ЛАГЕРЯ\ЛАГЕРЬ 2018\4 смена\фото лагерь 3-4 смены 2018\день безопасности 20.08\IMG_58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" y="3893448"/>
            <a:ext cx="3110197" cy="23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Менеджер\Desktop\внутренние документы\ЛАГЕРЯ\ЛАГЕРЬ 2018\4 смена\фото лагерь 3-4 смены 2018\день безопасности 20.08\IMG_59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316223"/>
            <a:ext cx="2271325" cy="170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Менеджер\Desktop\внутренние документы\ЛАГЕРЯ\ЛАГЕРЬ 2018\4 смена\фото лагерь 3-4 смены 2018\день безопасности 20.08\IMG_58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379063"/>
            <a:ext cx="2462711" cy="184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Менеджер\Desktop\внутренние документы\ЛАГЕРЯ\ЛАГЕРЬ 2018\3смена\День безопасности сайт\DSCN32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28921"/>
            <a:ext cx="3024336" cy="226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92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лубо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голубой</Template>
  <TotalTime>3276</TotalTime>
  <Words>816</Words>
  <Application>Microsoft Office PowerPoint</Application>
  <PresentationFormat>Экран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голубой</vt:lpstr>
      <vt:lpstr>Презентация PowerPoint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Тематическая смена «ПРОФСОЮЗ»</vt:lpstr>
      <vt:lpstr>Презентация PowerPoint</vt:lpstr>
    </vt:vector>
  </TitlesOfParts>
  <Company>opp</Company>
  <LinksUpToDate>false</LinksUpToDate>
  <SharedDoc>false</SharedDoc>
  <HyperlinkBase>http://www.powerlexis.ru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comp@</dc:creator>
  <cp:keywords>"PowerLexis" - Презентационное агентство</cp:keywords>
  <cp:lastModifiedBy>Менеджер</cp:lastModifiedBy>
  <cp:revision>137</cp:revision>
  <cp:lastPrinted>2016-05-16T10:53:42Z</cp:lastPrinted>
  <dcterms:created xsi:type="dcterms:W3CDTF">2016-04-03T10:29:31Z</dcterms:created>
  <dcterms:modified xsi:type="dcterms:W3CDTF">2018-11-21T10:02:25Z</dcterms:modified>
  <cp:category/>
</cp:coreProperties>
</file>